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</p:sldIdLst>
  <p:sldSz cx="10058400" cy="11887200"/>
  <p:notesSz cx="6858000" cy="9144000"/>
  <p:embeddedFontLst>
    <p:embeddedFont>
      <p:font typeface="Proxima Nova" panose="020B0604020202020204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744">
          <p15:clr>
            <a:srgbClr val="A4A3A4"/>
          </p15:clr>
        </p15:guide>
        <p15:guide id="2" pos="31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40" y="28"/>
      </p:cViewPr>
      <p:guideLst>
        <p:guide orient="horz" pos="3744"/>
        <p:guide pos="3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978608" y="685800"/>
            <a:ext cx="2901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1a09686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1a09686f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71c695d4f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71c695d4f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71c695d4f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71c695d4f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1c695d4f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1c695d4f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71c695d4f9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71c695d4f9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1c695d4f9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1c695d4f9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71c695d4f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71c695d4f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1c695d4f9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1c695d4f9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71c695d4f9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71c695d4f9_1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1c695d4f9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71c695d4f9_1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1c695d4f9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1c695d4f9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1c3191dd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1c3191dd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1c6ff675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1c6ff675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1c6ff6751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1c6ff6751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1c6ff6751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1c6ff6751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1c6ff6751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71c6ff6751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1c6ff6751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1c6ff6751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71c6ff6751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71c6ff6751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71c6ff6751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71c6ff6751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1c6ff6751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1c6ff6751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1c6ff675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1c6ff675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71c6ff6751_0_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71c6ff6751_0_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1c3191dd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1c3191dd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1c6ff6751_0_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1c6ff6751_0_2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71c6ff6751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71c6ff6751_0_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1c6ff6751_0_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1c6ff6751_0_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71c6ff6751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71c6ff6751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71c6ff6751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71c6ff6751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71c6ff6751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71c6ff6751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71c6ff6751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71c6ff6751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71c6ff6751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71c6ff6751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71c6ff6751_0_5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71c6ff6751_0_5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1c6ff6751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1c6ff6751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1c3191dd2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1c3191dd2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71c6ff6751_0_5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71c6ff6751_0_5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71c6ff6751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71c6ff6751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71c6ff6751_0_5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71c6ff6751_0_5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1c6ff6751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1c6ff6751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1c6ff6751_0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71c6ff6751_0_6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1c6ff6751_0_6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1c6ff6751_0_6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71c6ff6751_0_6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71c6ff6751_0_6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71c6ff6751_0_6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71c6ff6751_0_6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71c6ff6751_0_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71c6ff6751_0_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71c6ff6751_0_7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71c6ff6751_0_7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1c3191dd2_1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1c3191dd2_1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c3191dd2_1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1c3191dd2_1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1c3191dd2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1c3191dd2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1c695d4f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1c695d4f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1c695d4f9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8025" y="685800"/>
            <a:ext cx="29019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1c695d4f9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720796"/>
            <a:ext cx="9372900" cy="474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6549978"/>
            <a:ext cx="9372900" cy="183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2556378"/>
            <a:ext cx="9372900" cy="45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7285142"/>
            <a:ext cx="9372900" cy="30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4970853"/>
            <a:ext cx="9372900" cy="19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1028502"/>
            <a:ext cx="93729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2663498"/>
            <a:ext cx="9372900" cy="7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1028502"/>
            <a:ext cx="93729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2663498"/>
            <a:ext cx="4399800" cy="7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2663498"/>
            <a:ext cx="4399800" cy="78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1028502"/>
            <a:ext cx="9372900" cy="13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1284053"/>
            <a:ext cx="3088800" cy="1746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3211520"/>
            <a:ext cx="3088800" cy="73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1040347"/>
            <a:ext cx="7004400" cy="94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289"/>
            <a:ext cx="5029200" cy="11887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2850004"/>
            <a:ext cx="4449600" cy="342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6478218"/>
            <a:ext cx="4449600" cy="28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673418"/>
            <a:ext cx="4220400" cy="854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9777329"/>
            <a:ext cx="6598800" cy="139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1028502"/>
            <a:ext cx="93729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2663498"/>
            <a:ext cx="9372900" cy="7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10777212"/>
            <a:ext cx="6036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8.xml"/><Relationship Id="rId13" Type="http://schemas.openxmlformats.org/officeDocument/2006/relationships/slide" Target="slide40.xml"/><Relationship Id="rId18" Type="http://schemas.openxmlformats.org/officeDocument/2006/relationships/slide" Target="slide42.xml"/><Relationship Id="rId26" Type="http://schemas.openxmlformats.org/officeDocument/2006/relationships/hyperlink" Target="https://forms.gle/EwwjaVPckJ1mnYKY9" TargetMode="External"/><Relationship Id="rId3" Type="http://schemas.openxmlformats.org/officeDocument/2006/relationships/image" Target="../media/image1.jpg"/><Relationship Id="rId21" Type="http://schemas.openxmlformats.org/officeDocument/2006/relationships/hyperlink" Target="https://forms.gle/KjFCWWMpTkLLyHMM6" TargetMode="External"/><Relationship Id="rId7" Type="http://schemas.openxmlformats.org/officeDocument/2006/relationships/slide" Target="slide20.xml"/><Relationship Id="rId12" Type="http://schemas.openxmlformats.org/officeDocument/2006/relationships/slide" Target="slide25.xml"/><Relationship Id="rId17" Type="http://schemas.openxmlformats.org/officeDocument/2006/relationships/slide" Target="slide31.xml"/><Relationship Id="rId25" Type="http://schemas.openxmlformats.org/officeDocument/2006/relationships/slide" Target="slide18.xm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forms.gle/T1S3VVziyYVLUsPf9" TargetMode="External"/><Relationship Id="rId20" Type="http://schemas.openxmlformats.org/officeDocument/2006/relationships/slide" Target="slide16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s.gle/2qbCTPrpTiPPDyVy8" TargetMode="External"/><Relationship Id="rId11" Type="http://schemas.openxmlformats.org/officeDocument/2006/relationships/hyperlink" Target="https://forms.gle/1SALVqFNp5CgPHVN8" TargetMode="External"/><Relationship Id="rId24" Type="http://schemas.openxmlformats.org/officeDocument/2006/relationships/slide" Target="slide10.xml"/><Relationship Id="rId5" Type="http://schemas.openxmlformats.org/officeDocument/2006/relationships/slide" Target="slide12.xml"/><Relationship Id="rId15" Type="http://schemas.openxmlformats.org/officeDocument/2006/relationships/slide" Target="slide14.xml"/><Relationship Id="rId23" Type="http://schemas.openxmlformats.org/officeDocument/2006/relationships/slide" Target="slide44.xml"/><Relationship Id="rId28" Type="http://schemas.openxmlformats.org/officeDocument/2006/relationships/slide" Target="slide46.xml"/><Relationship Id="rId10" Type="http://schemas.openxmlformats.org/officeDocument/2006/relationships/slide" Target="slide48.xml"/><Relationship Id="rId19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33.xml"/><Relationship Id="rId14" Type="http://schemas.openxmlformats.org/officeDocument/2006/relationships/slide" Target="slide6.xml"/><Relationship Id="rId22" Type="http://schemas.openxmlformats.org/officeDocument/2006/relationships/slide" Target="slide4.xml"/><Relationship Id="rId27" Type="http://schemas.openxmlformats.org/officeDocument/2006/relationships/slide" Target="slide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hyperlink" Target="https://austinkleon.com/2020/03/18/stay-home-make-zines/?utm_source=Blackwing+Newsletter&amp;utm_campaign=6a750ac7c3-EMAIL_CAMPAIGN_2020_03_19_05_57&amp;utm_medium=email&amp;utm_term=0_b927055000-6a750ac7c3-218640767&amp;goal=0_b927055000-6a750ac7c3-218640767&amp;mc_cid=6a750ac7c3&amp;mc_eid=6facb9381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LKfM8qb3Fs" TargetMode="External"/><Relationship Id="rId5" Type="http://schemas.openxmlformats.org/officeDocument/2006/relationships/hyperlink" Target="https://www.youtube.com/watch?v=9INUang4oMA" TargetMode="Externa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parkar.facebook.com/ar-studio/download/" TargetMode="External"/><Relationship Id="rId5" Type="http://schemas.openxmlformats.org/officeDocument/2006/relationships/hyperlink" Target="https://www.youtube.com/watch?v=LDbmH8pyjjY" TargetMode="Externa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static1.squarespace.com/static/54bd5b83e4b076c29fcad1cb/t/5e7a693991874246596cc4d0/1585080633196/ColoringBook-JenStark.pdf" TargetMode="External"/><Relationship Id="rId3" Type="http://schemas.openxmlformats.org/officeDocument/2006/relationships/image" Target="../media/image14.jpg"/><Relationship Id="rId7" Type="http://schemas.openxmlformats.org/officeDocument/2006/relationships/hyperlink" Target="https://drive.google.com/drive/folders/1E3lmQkAiCakcjPl3OeZNc7MwlqLwg7LK" TargetMode="External"/><Relationship Id="rId12" Type="http://schemas.openxmlformats.org/officeDocument/2006/relationships/hyperlink" Target="https://cdn.shopify.com/s/files/1/1595/5453/files/Counter_Print_Happy_Colouring_Book.pdf?v=1584895552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aggiecoledraws.com/shop/coloringpages" TargetMode="External"/><Relationship Id="rId11" Type="http://schemas.openxmlformats.org/officeDocument/2006/relationships/hyperlink" Target="https://galshir.com/crazy-space" TargetMode="External"/><Relationship Id="rId5" Type="http://schemas.openxmlformats.org/officeDocument/2006/relationships/hyperlink" Target="https://www.dropbox.com/s/4qilzuwwb1iyzum/Mike_Perry_Coloring_Book.pdf?dl=0" TargetMode="External"/><Relationship Id="rId10" Type="http://schemas.openxmlformats.org/officeDocument/2006/relationships/hyperlink" Target="https://files.persona.co/62245/COLORING_LONGEVIAL.pdf" TargetMode="External"/><Relationship Id="rId4" Type="http://schemas.openxmlformats.org/officeDocument/2006/relationships/slide" Target="slide1.xml"/><Relationship Id="rId9" Type="http://schemas.openxmlformats.org/officeDocument/2006/relationships/hyperlink" Target="https://www.johannabasford.com/happyplac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xC7abaoF9H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imeo.com/142836086" TargetMode="Externa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hyperlink" Target="https://www.instagram.com/tv/B-BBIP7hokB/" TargetMode="External"/><Relationship Id="rId4" Type="http://schemas.openxmlformats.org/officeDocument/2006/relationships/hyperlink" Target="https://www.instagram.com/tv/B-A9UsXhxGZ/?utm_source=ig_web_copy_link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hyperlink" Target="https://www.youtube.com/watch?v=-sz-D8YRyRM&amp;list=PL2vt_TPKQbZpigiaOpfw5akkVOM1iZuPQ&amp;index=92&amp;t=0s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list=PL2vt_TPKQbZoRt5hVxppheFVKhYbIUaoJ&amp;v=K2TvGskp5Rs&amp;feature=emb_title" TargetMode="External"/><Relationship Id="rId5" Type="http://schemas.openxmlformats.org/officeDocument/2006/relationships/hyperlink" Target="https://www.youtube.com/watch?v=YirNv5xOjfM&amp;feature=emb_title" TargetMode="Externa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6dfkTIqCqo" TargetMode="Externa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Exee7VyP9oU&amp;t=2s" TargetMode="External"/><Relationship Id="rId5" Type="http://schemas.openxmlformats.org/officeDocument/2006/relationships/hyperlink" Target="https://www.youtube.com/watch?v=4nhxopVllA8" TargetMode="External"/><Relationship Id="rId4" Type="http://schemas.openxmlformats.org/officeDocument/2006/relationships/slide" Target="slid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Cb5bjlnDkCs&amp;t=1s" TargetMode="Externa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Z12ptuE9S_Y?t=4" TargetMode="External"/><Relationship Id="rId4" Type="http://schemas.openxmlformats.org/officeDocument/2006/relationships/slide" Target="slid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user/jonakashima/videos" TargetMode="External"/><Relationship Id="rId4" Type="http://schemas.openxmlformats.org/officeDocument/2006/relationships/slide" Target="sl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DJ4hDppP_SQ" TargetMode="Externa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iktok.com/@zoooweeeeemama/video/6782749635531345158" TargetMode="External"/><Relationship Id="rId5" Type="http://schemas.openxmlformats.org/officeDocument/2006/relationships/hyperlink" Target="https://www.youtube.com/watch?v=82keIqP3EMI" TargetMode="External"/><Relationship Id="rId4" Type="http://schemas.openxmlformats.org/officeDocument/2006/relationships/slide" Target="slide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AumhUZ_0Liw" TargetMode="External"/><Relationship Id="rId4" Type="http://schemas.openxmlformats.org/officeDocument/2006/relationships/slide" Target="slide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2AgYWVMxzao&amp;feature=emb_title" TargetMode="External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FKzA5sZBNJw" TargetMode="External"/><Relationship Id="rId5" Type="http://schemas.openxmlformats.org/officeDocument/2006/relationships/hyperlink" Target="https://youtu.be/bE2H5iqIPrk" TargetMode="External"/><Relationship Id="rId4" Type="http://schemas.openxmlformats.org/officeDocument/2006/relationships/slide" Target="slide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X_M468S86HI" TargetMode="External"/><Relationship Id="rId5" Type="http://schemas.openxmlformats.org/officeDocument/2006/relationships/hyperlink" Target="https://youtu.be/wVjMFU11hVA" TargetMode="External"/><Relationship Id="rId4" Type="http://schemas.openxmlformats.org/officeDocument/2006/relationships/slide" Target="slid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pnv5iKB2hl4" TargetMode="External"/><Relationship Id="rId4" Type="http://schemas.openxmlformats.org/officeDocument/2006/relationships/slide" Target="slide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2Y-qLhOK9Gg" TargetMode="External"/><Relationship Id="rId5" Type="http://schemas.openxmlformats.org/officeDocument/2006/relationships/hyperlink" Target="https://youtu.be/uuOQoxr2PyQ?t=124" TargetMode="External"/><Relationship Id="rId4" Type="http://schemas.openxmlformats.org/officeDocument/2006/relationships/slide" Target="slide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BDqLRYwVH8Y?t=10" TargetMode="External"/><Relationship Id="rId4" Type="http://schemas.openxmlformats.org/officeDocument/2006/relationships/slide" Target="slide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youtube.com/watch?v=AvgCkHrcj90" TargetMode="Externa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npr.org/sections/thesalt/2015/07/30/427540161/coffee-art-when-a-spill-turns-into-a-masterpiece" TargetMode="External"/><Relationship Id="rId5" Type="http://schemas.openxmlformats.org/officeDocument/2006/relationships/hyperlink" Target="https://www.youtube.com/watch?v=-JzVXSlBeyk&amp;fbclid=IwAR3sD521QIA8fE50_URyQb5OzNz9uqpJWKiUhJ_qW8fh5x0CIuTg0U2w7KE" TargetMode="Externa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>
            <a:hlinkClick r:id="rId4" action="ppaction://hlinksldjump"/>
          </p:cNvPr>
          <p:cNvSpPr/>
          <p:nvPr/>
        </p:nvSpPr>
        <p:spPr>
          <a:xfrm>
            <a:off x="319800" y="116785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>
            <a:hlinkClick r:id="rId5" action="ppaction://hlinksldjump"/>
          </p:cNvPr>
          <p:cNvSpPr/>
          <p:nvPr/>
        </p:nvSpPr>
        <p:spPr>
          <a:xfrm>
            <a:off x="2237075" y="116785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>
            <a:hlinkClick r:id="rId6"/>
          </p:cNvPr>
          <p:cNvSpPr/>
          <p:nvPr/>
        </p:nvSpPr>
        <p:spPr>
          <a:xfrm>
            <a:off x="4198350" y="116785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>
            <a:hlinkClick r:id="rId7" action="ppaction://hlinksldjump"/>
          </p:cNvPr>
          <p:cNvSpPr/>
          <p:nvPr/>
        </p:nvSpPr>
        <p:spPr>
          <a:xfrm>
            <a:off x="6159625" y="116785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>
            <a:hlinkClick r:id="rId8" action="ppaction://hlinksldjump"/>
          </p:cNvPr>
          <p:cNvSpPr/>
          <p:nvPr/>
        </p:nvSpPr>
        <p:spPr>
          <a:xfrm>
            <a:off x="8076900" y="116785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>
            <a:hlinkClick r:id="rId9" action="ppaction://hlinksldjump"/>
          </p:cNvPr>
          <p:cNvSpPr/>
          <p:nvPr/>
        </p:nvSpPr>
        <p:spPr>
          <a:xfrm>
            <a:off x="319800" y="321297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>
            <a:hlinkClick r:id="rId10" action="ppaction://hlinksldjump"/>
          </p:cNvPr>
          <p:cNvSpPr/>
          <p:nvPr/>
        </p:nvSpPr>
        <p:spPr>
          <a:xfrm>
            <a:off x="2237075" y="321297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>
            <a:hlinkClick r:id="rId11"/>
          </p:cNvPr>
          <p:cNvSpPr/>
          <p:nvPr/>
        </p:nvSpPr>
        <p:spPr>
          <a:xfrm>
            <a:off x="4198350" y="321297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>
            <a:hlinkClick r:id="rId12" action="ppaction://hlinksldjump"/>
          </p:cNvPr>
          <p:cNvSpPr/>
          <p:nvPr/>
        </p:nvSpPr>
        <p:spPr>
          <a:xfrm>
            <a:off x="6159625" y="321297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>
            <a:hlinkClick r:id="rId13" action="ppaction://hlinksldjump"/>
          </p:cNvPr>
          <p:cNvSpPr/>
          <p:nvPr/>
        </p:nvSpPr>
        <p:spPr>
          <a:xfrm>
            <a:off x="8076900" y="321297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>
            <a:hlinkClick r:id="rId14" action="ppaction://hlinksldjump"/>
          </p:cNvPr>
          <p:cNvSpPr/>
          <p:nvPr/>
        </p:nvSpPr>
        <p:spPr>
          <a:xfrm>
            <a:off x="319800" y="525810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>
            <a:hlinkClick r:id="rId15" action="ppaction://hlinksldjump"/>
          </p:cNvPr>
          <p:cNvSpPr/>
          <p:nvPr/>
        </p:nvSpPr>
        <p:spPr>
          <a:xfrm>
            <a:off x="2237075" y="525810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3">
            <a:hlinkClick r:id="rId16"/>
          </p:cNvPr>
          <p:cNvSpPr/>
          <p:nvPr/>
        </p:nvSpPr>
        <p:spPr>
          <a:xfrm>
            <a:off x="4198350" y="525810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>
            <a:hlinkClick r:id="rId17" action="ppaction://hlinksldjump"/>
          </p:cNvPr>
          <p:cNvSpPr/>
          <p:nvPr/>
        </p:nvSpPr>
        <p:spPr>
          <a:xfrm>
            <a:off x="6159625" y="525810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3">
            <a:hlinkClick r:id="rId18" action="ppaction://hlinksldjump"/>
          </p:cNvPr>
          <p:cNvSpPr/>
          <p:nvPr/>
        </p:nvSpPr>
        <p:spPr>
          <a:xfrm>
            <a:off x="8076900" y="5258100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3">
            <a:hlinkClick r:id="rId19" action="ppaction://hlinksldjump"/>
          </p:cNvPr>
          <p:cNvSpPr/>
          <p:nvPr/>
        </p:nvSpPr>
        <p:spPr>
          <a:xfrm>
            <a:off x="319800" y="73032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>
            <a:hlinkClick r:id="rId20" action="ppaction://hlinksldjump"/>
          </p:cNvPr>
          <p:cNvSpPr/>
          <p:nvPr/>
        </p:nvSpPr>
        <p:spPr>
          <a:xfrm>
            <a:off x="2237075" y="73032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3">
            <a:hlinkClick r:id="rId21"/>
          </p:cNvPr>
          <p:cNvSpPr/>
          <p:nvPr/>
        </p:nvSpPr>
        <p:spPr>
          <a:xfrm>
            <a:off x="4198350" y="73032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3">
            <a:hlinkClick r:id="rId22" action="ppaction://hlinksldjump"/>
          </p:cNvPr>
          <p:cNvSpPr/>
          <p:nvPr/>
        </p:nvSpPr>
        <p:spPr>
          <a:xfrm>
            <a:off x="6159625" y="73032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3">
            <a:hlinkClick r:id="rId23" action="ppaction://hlinksldjump"/>
          </p:cNvPr>
          <p:cNvSpPr/>
          <p:nvPr/>
        </p:nvSpPr>
        <p:spPr>
          <a:xfrm>
            <a:off x="8076900" y="73032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>
            <a:hlinkClick r:id="rId24" action="ppaction://hlinksldjump"/>
          </p:cNvPr>
          <p:cNvSpPr/>
          <p:nvPr/>
        </p:nvSpPr>
        <p:spPr>
          <a:xfrm>
            <a:off x="319800" y="92844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3">
            <a:hlinkClick r:id="rId25" action="ppaction://hlinksldjump"/>
          </p:cNvPr>
          <p:cNvSpPr/>
          <p:nvPr/>
        </p:nvSpPr>
        <p:spPr>
          <a:xfrm>
            <a:off x="2237075" y="92844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3">
            <a:hlinkClick r:id="rId26"/>
          </p:cNvPr>
          <p:cNvSpPr/>
          <p:nvPr/>
        </p:nvSpPr>
        <p:spPr>
          <a:xfrm>
            <a:off x="4198350" y="92844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>
            <a:hlinkClick r:id="rId27" action="ppaction://hlinksldjump"/>
          </p:cNvPr>
          <p:cNvSpPr/>
          <p:nvPr/>
        </p:nvSpPr>
        <p:spPr>
          <a:xfrm>
            <a:off x="6083425" y="92844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>
            <a:hlinkClick r:id="rId28" action="ppaction://hlinksldjump"/>
          </p:cNvPr>
          <p:cNvSpPr/>
          <p:nvPr/>
        </p:nvSpPr>
        <p:spPr>
          <a:xfrm>
            <a:off x="8076900" y="9284425"/>
            <a:ext cx="1661700" cy="1837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>
            <a:hlinkClick r:id="rId29" action="ppaction://hlinksldjump"/>
          </p:cNvPr>
          <p:cNvSpPr/>
          <p:nvPr/>
        </p:nvSpPr>
        <p:spPr>
          <a:xfrm>
            <a:off x="1590575" y="11265625"/>
            <a:ext cx="7019700" cy="430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>
            <a:hlinkClick r:id="rId5"/>
          </p:cNvPr>
          <p:cNvSpPr/>
          <p:nvPr/>
        </p:nvSpPr>
        <p:spPr>
          <a:xfrm>
            <a:off x="727500" y="2541925"/>
            <a:ext cx="8571600" cy="37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>
            <a:hlinkClick r:id="rId6"/>
          </p:cNvPr>
          <p:cNvSpPr/>
          <p:nvPr/>
        </p:nvSpPr>
        <p:spPr>
          <a:xfrm>
            <a:off x="807725" y="6673200"/>
            <a:ext cx="4033800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2">
            <a:hlinkClick r:id="rId7"/>
          </p:cNvPr>
          <p:cNvSpPr/>
          <p:nvPr/>
        </p:nvSpPr>
        <p:spPr>
          <a:xfrm>
            <a:off x="5265300" y="6673200"/>
            <a:ext cx="4033800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>
            <a:hlinkClick r:id="rId5"/>
          </p:cNvPr>
          <p:cNvSpPr/>
          <p:nvPr/>
        </p:nvSpPr>
        <p:spPr>
          <a:xfrm>
            <a:off x="479575" y="3628375"/>
            <a:ext cx="9059100" cy="50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>
            <a:hlinkClick r:id="rId6"/>
          </p:cNvPr>
          <p:cNvSpPr/>
          <p:nvPr/>
        </p:nvSpPr>
        <p:spPr>
          <a:xfrm>
            <a:off x="2113350" y="9261525"/>
            <a:ext cx="5831700" cy="24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5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6">
            <a:hlinkClick r:id="rId5"/>
          </p:cNvPr>
          <p:cNvSpPr/>
          <p:nvPr/>
        </p:nvSpPr>
        <p:spPr>
          <a:xfrm>
            <a:off x="655325" y="2893400"/>
            <a:ext cx="20610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6">
            <a:hlinkClick r:id="rId6"/>
          </p:cNvPr>
          <p:cNvSpPr/>
          <p:nvPr/>
        </p:nvSpPr>
        <p:spPr>
          <a:xfrm>
            <a:off x="2936400" y="2893400"/>
            <a:ext cx="20610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6">
            <a:hlinkClick r:id="rId7"/>
          </p:cNvPr>
          <p:cNvSpPr/>
          <p:nvPr/>
        </p:nvSpPr>
        <p:spPr>
          <a:xfrm>
            <a:off x="5201525" y="2893400"/>
            <a:ext cx="20610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6">
            <a:hlinkClick r:id="rId8"/>
          </p:cNvPr>
          <p:cNvSpPr/>
          <p:nvPr/>
        </p:nvSpPr>
        <p:spPr>
          <a:xfrm>
            <a:off x="7466650" y="2893400"/>
            <a:ext cx="19848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6">
            <a:hlinkClick r:id="rId9"/>
          </p:cNvPr>
          <p:cNvSpPr/>
          <p:nvPr/>
        </p:nvSpPr>
        <p:spPr>
          <a:xfrm>
            <a:off x="655325" y="7239250"/>
            <a:ext cx="20610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6">
            <a:hlinkClick r:id="rId10"/>
          </p:cNvPr>
          <p:cNvSpPr/>
          <p:nvPr/>
        </p:nvSpPr>
        <p:spPr>
          <a:xfrm>
            <a:off x="2936400" y="7239250"/>
            <a:ext cx="20610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6">
            <a:hlinkClick r:id="rId11"/>
          </p:cNvPr>
          <p:cNvSpPr/>
          <p:nvPr/>
        </p:nvSpPr>
        <p:spPr>
          <a:xfrm>
            <a:off x="5201525" y="7239250"/>
            <a:ext cx="20610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6">
            <a:hlinkClick r:id="rId12"/>
          </p:cNvPr>
          <p:cNvSpPr/>
          <p:nvPr/>
        </p:nvSpPr>
        <p:spPr>
          <a:xfrm>
            <a:off x="7466650" y="7239250"/>
            <a:ext cx="1984800" cy="38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8">
            <a:hlinkClick r:id="rId4"/>
          </p:cNvPr>
          <p:cNvSpPr/>
          <p:nvPr/>
        </p:nvSpPr>
        <p:spPr>
          <a:xfrm>
            <a:off x="223925" y="3165025"/>
            <a:ext cx="9570600" cy="4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0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0">
            <a:hlinkClick r:id="rId5"/>
          </p:cNvPr>
          <p:cNvSpPr/>
          <p:nvPr/>
        </p:nvSpPr>
        <p:spPr>
          <a:xfrm>
            <a:off x="727500" y="2493975"/>
            <a:ext cx="8539800" cy="3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>
            <a:hlinkClick r:id="rId4"/>
          </p:cNvPr>
          <p:cNvSpPr/>
          <p:nvPr/>
        </p:nvSpPr>
        <p:spPr>
          <a:xfrm>
            <a:off x="799125" y="4155625"/>
            <a:ext cx="4122300" cy="7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>
            <a:hlinkClick r:id="rId5"/>
          </p:cNvPr>
          <p:cNvSpPr/>
          <p:nvPr/>
        </p:nvSpPr>
        <p:spPr>
          <a:xfrm>
            <a:off x="5176950" y="4155625"/>
            <a:ext cx="4122300" cy="73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>
            <a:hlinkClick r:id="rId6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32">
            <a:hlinkClick r:id="rId5"/>
          </p:cNvPr>
          <p:cNvSpPr/>
          <p:nvPr/>
        </p:nvSpPr>
        <p:spPr>
          <a:xfrm>
            <a:off x="591425" y="2989275"/>
            <a:ext cx="8931300" cy="4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32">
            <a:hlinkClick r:id="rId6"/>
          </p:cNvPr>
          <p:cNvSpPr/>
          <p:nvPr/>
        </p:nvSpPr>
        <p:spPr>
          <a:xfrm>
            <a:off x="2587500" y="8670375"/>
            <a:ext cx="2286000" cy="3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>
            <a:hlinkClick r:id="rId7"/>
          </p:cNvPr>
          <p:cNvSpPr/>
          <p:nvPr/>
        </p:nvSpPr>
        <p:spPr>
          <a:xfrm>
            <a:off x="5304750" y="8670375"/>
            <a:ext cx="2377200" cy="30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4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34">
            <a:hlinkClick r:id="rId5"/>
          </p:cNvPr>
          <p:cNvSpPr/>
          <p:nvPr/>
        </p:nvSpPr>
        <p:spPr>
          <a:xfrm>
            <a:off x="559475" y="4363325"/>
            <a:ext cx="8915400" cy="51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5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35"/>
          <p:cNvSpPr/>
          <p:nvPr/>
        </p:nvSpPr>
        <p:spPr>
          <a:xfrm>
            <a:off x="687250" y="5226125"/>
            <a:ext cx="88512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687250" y="6072925"/>
            <a:ext cx="88512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687250" y="9428175"/>
            <a:ext cx="88512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687250" y="10383125"/>
            <a:ext cx="88512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27" name="Google Shape;227;p35">
            <a:hlinkClick r:id="rId5"/>
          </p:cNvPr>
          <p:cNvSpPr/>
          <p:nvPr/>
        </p:nvSpPr>
        <p:spPr>
          <a:xfrm>
            <a:off x="591400" y="2446050"/>
            <a:ext cx="89469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5">
            <a:hlinkClick r:id="rId6"/>
          </p:cNvPr>
          <p:cNvSpPr/>
          <p:nvPr/>
        </p:nvSpPr>
        <p:spPr>
          <a:xfrm>
            <a:off x="591400" y="6600175"/>
            <a:ext cx="8946900" cy="21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7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37">
            <a:hlinkClick r:id="rId5"/>
          </p:cNvPr>
          <p:cNvSpPr/>
          <p:nvPr/>
        </p:nvSpPr>
        <p:spPr>
          <a:xfrm>
            <a:off x="591400" y="3724250"/>
            <a:ext cx="8931300" cy="53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8"/>
          <p:cNvSpPr/>
          <p:nvPr/>
        </p:nvSpPr>
        <p:spPr>
          <a:xfrm>
            <a:off x="3802875" y="11405725"/>
            <a:ext cx="48570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39"/>
          <p:cNvSpPr/>
          <p:nvPr/>
        </p:nvSpPr>
        <p:spPr>
          <a:xfrm>
            <a:off x="3802875" y="11405725"/>
            <a:ext cx="48570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0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0"/>
          <p:cNvSpPr/>
          <p:nvPr/>
        </p:nvSpPr>
        <p:spPr>
          <a:xfrm>
            <a:off x="3802875" y="11405725"/>
            <a:ext cx="48570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41"/>
          <p:cNvSpPr/>
          <p:nvPr/>
        </p:nvSpPr>
        <p:spPr>
          <a:xfrm>
            <a:off x="3802875" y="11405725"/>
            <a:ext cx="48570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42"/>
          <p:cNvSpPr/>
          <p:nvPr/>
        </p:nvSpPr>
        <p:spPr>
          <a:xfrm>
            <a:off x="3802875" y="11405725"/>
            <a:ext cx="48570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43">
            <a:hlinkClick r:id="rId5"/>
          </p:cNvPr>
          <p:cNvSpPr/>
          <p:nvPr/>
        </p:nvSpPr>
        <p:spPr>
          <a:xfrm>
            <a:off x="591425" y="3500550"/>
            <a:ext cx="8931300" cy="29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5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5">
            <a:hlinkClick r:id="rId5"/>
          </p:cNvPr>
          <p:cNvSpPr/>
          <p:nvPr/>
        </p:nvSpPr>
        <p:spPr>
          <a:xfrm>
            <a:off x="463600" y="3979875"/>
            <a:ext cx="9123000" cy="57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6"/>
          <p:cNvSpPr/>
          <p:nvPr/>
        </p:nvSpPr>
        <p:spPr>
          <a:xfrm>
            <a:off x="703250" y="8785450"/>
            <a:ext cx="7701000" cy="92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3" name="Google Shape;293;p46"/>
          <p:cNvSpPr/>
          <p:nvPr/>
        </p:nvSpPr>
        <p:spPr>
          <a:xfrm>
            <a:off x="703250" y="10335275"/>
            <a:ext cx="6662700" cy="12339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94" name="Google Shape;294;p46">
            <a:hlinkClick r:id="rId5"/>
          </p:cNvPr>
          <p:cNvSpPr/>
          <p:nvPr/>
        </p:nvSpPr>
        <p:spPr>
          <a:xfrm>
            <a:off x="575425" y="2414075"/>
            <a:ext cx="8947500" cy="56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48">
            <a:hlinkClick r:id="rId5"/>
          </p:cNvPr>
          <p:cNvSpPr/>
          <p:nvPr/>
        </p:nvSpPr>
        <p:spPr>
          <a:xfrm>
            <a:off x="639350" y="3021250"/>
            <a:ext cx="8755500" cy="3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48">
            <a:hlinkClick r:id="rId6"/>
          </p:cNvPr>
          <p:cNvSpPr/>
          <p:nvPr/>
        </p:nvSpPr>
        <p:spPr>
          <a:xfrm>
            <a:off x="6199500" y="6560850"/>
            <a:ext cx="3195300" cy="4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9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9"/>
          <p:cNvSpPr/>
          <p:nvPr/>
        </p:nvSpPr>
        <p:spPr>
          <a:xfrm>
            <a:off x="283950" y="7523200"/>
            <a:ext cx="9490500" cy="9282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0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50">
            <a:hlinkClick r:id="rId5"/>
          </p:cNvPr>
          <p:cNvSpPr/>
          <p:nvPr/>
        </p:nvSpPr>
        <p:spPr>
          <a:xfrm>
            <a:off x="511525" y="2781575"/>
            <a:ext cx="9107100" cy="4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1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25" y="3195600"/>
            <a:ext cx="9203400" cy="496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6">
            <a:hlinkClick r:id="rId5"/>
          </p:cNvPr>
          <p:cNvSpPr/>
          <p:nvPr/>
        </p:nvSpPr>
        <p:spPr>
          <a:xfrm>
            <a:off x="335775" y="4938525"/>
            <a:ext cx="9330900" cy="62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52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52"/>
          <p:cNvSpPr/>
          <p:nvPr/>
        </p:nvSpPr>
        <p:spPr>
          <a:xfrm>
            <a:off x="4234250" y="8897275"/>
            <a:ext cx="4857000" cy="2272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31" name="Google Shape;331;p52">
            <a:hlinkClick r:id="rId5"/>
          </p:cNvPr>
          <p:cNvSpPr/>
          <p:nvPr/>
        </p:nvSpPr>
        <p:spPr>
          <a:xfrm>
            <a:off x="543500" y="2525925"/>
            <a:ext cx="9075000" cy="4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52">
            <a:hlinkClick r:id="rId6"/>
          </p:cNvPr>
          <p:cNvSpPr/>
          <p:nvPr/>
        </p:nvSpPr>
        <p:spPr>
          <a:xfrm>
            <a:off x="543500" y="7375700"/>
            <a:ext cx="3403200" cy="40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4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54">
            <a:hlinkClick r:id="rId5"/>
          </p:cNvPr>
          <p:cNvSpPr/>
          <p:nvPr/>
        </p:nvSpPr>
        <p:spPr>
          <a:xfrm>
            <a:off x="495550" y="3165025"/>
            <a:ext cx="9107100" cy="426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54">
            <a:hlinkClick r:id="rId6"/>
          </p:cNvPr>
          <p:cNvSpPr/>
          <p:nvPr/>
        </p:nvSpPr>
        <p:spPr>
          <a:xfrm>
            <a:off x="3275625" y="7583900"/>
            <a:ext cx="3515100" cy="41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5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56"/>
          <p:cNvSpPr/>
          <p:nvPr/>
        </p:nvSpPr>
        <p:spPr>
          <a:xfrm>
            <a:off x="4991400" y="4775100"/>
            <a:ext cx="4627200" cy="21288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56" name="Google Shape;356;p56">
            <a:hlinkClick r:id="rId5"/>
          </p:cNvPr>
          <p:cNvSpPr/>
          <p:nvPr/>
        </p:nvSpPr>
        <p:spPr>
          <a:xfrm>
            <a:off x="463600" y="3133075"/>
            <a:ext cx="4186200" cy="385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7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57"/>
          <p:cNvSpPr/>
          <p:nvPr/>
        </p:nvSpPr>
        <p:spPr>
          <a:xfrm>
            <a:off x="307950" y="8537175"/>
            <a:ext cx="9442500" cy="23523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8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58"/>
          <p:cNvSpPr/>
          <p:nvPr/>
        </p:nvSpPr>
        <p:spPr>
          <a:xfrm>
            <a:off x="5097050" y="9328650"/>
            <a:ext cx="4489500" cy="18090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69" name="Google Shape;369;p58">
            <a:hlinkClick r:id="rId5"/>
          </p:cNvPr>
          <p:cNvSpPr/>
          <p:nvPr/>
        </p:nvSpPr>
        <p:spPr>
          <a:xfrm>
            <a:off x="655325" y="2286275"/>
            <a:ext cx="8627700" cy="48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58">
            <a:hlinkClick r:id="rId6"/>
          </p:cNvPr>
          <p:cNvSpPr/>
          <p:nvPr/>
        </p:nvSpPr>
        <p:spPr>
          <a:xfrm>
            <a:off x="655325" y="7743175"/>
            <a:ext cx="43362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9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0">
            <a:hlinkClick r:id="rId5"/>
          </p:cNvPr>
          <p:cNvSpPr/>
          <p:nvPr/>
        </p:nvSpPr>
        <p:spPr>
          <a:xfrm>
            <a:off x="727500" y="3212950"/>
            <a:ext cx="8555700" cy="47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1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>
            <a:off x="1038775" y="7015600"/>
            <a:ext cx="88512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1741800" y="7622750"/>
            <a:ext cx="81483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0" name="Google Shape;110;p18"/>
          <p:cNvSpPr/>
          <p:nvPr/>
        </p:nvSpPr>
        <p:spPr>
          <a:xfrm>
            <a:off x="1038775" y="8229900"/>
            <a:ext cx="88512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1" name="Google Shape;111;p18"/>
          <p:cNvSpPr/>
          <p:nvPr/>
        </p:nvSpPr>
        <p:spPr>
          <a:xfrm>
            <a:off x="1214550" y="8837050"/>
            <a:ext cx="86757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2" name="Google Shape;112;p18"/>
          <p:cNvSpPr/>
          <p:nvPr/>
        </p:nvSpPr>
        <p:spPr>
          <a:xfrm>
            <a:off x="1933525" y="9444200"/>
            <a:ext cx="79566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3" name="Google Shape;113;p18"/>
          <p:cNvSpPr/>
          <p:nvPr/>
        </p:nvSpPr>
        <p:spPr>
          <a:xfrm>
            <a:off x="2988050" y="10051350"/>
            <a:ext cx="69021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4" name="Google Shape;114;p18"/>
          <p:cNvSpPr/>
          <p:nvPr/>
        </p:nvSpPr>
        <p:spPr>
          <a:xfrm>
            <a:off x="2029400" y="10658500"/>
            <a:ext cx="78606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933525" y="11265650"/>
            <a:ext cx="7860600" cy="4155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Proxima Nova"/>
                <a:ea typeface="Proxima Nova"/>
                <a:cs typeface="Proxima Nova"/>
                <a:sym typeface="Proxima Nova"/>
              </a:rPr>
              <a:t>TYPE YOUR ANSWER HERE</a:t>
            </a:r>
            <a:endParaRPr sz="18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6" name="Google Shape;116;p18">
            <a:hlinkClick r:id="rId5"/>
          </p:cNvPr>
          <p:cNvSpPr/>
          <p:nvPr/>
        </p:nvSpPr>
        <p:spPr>
          <a:xfrm>
            <a:off x="335775" y="6296600"/>
            <a:ext cx="9330900" cy="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0">
            <a:hlinkClick r:id="rId5"/>
          </p:cNvPr>
          <p:cNvSpPr/>
          <p:nvPr/>
        </p:nvSpPr>
        <p:spPr>
          <a:xfrm>
            <a:off x="623375" y="2717675"/>
            <a:ext cx="8547900" cy="42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0">
            <a:hlinkClick r:id="rId6"/>
          </p:cNvPr>
          <p:cNvSpPr/>
          <p:nvPr/>
        </p:nvSpPr>
        <p:spPr>
          <a:xfrm>
            <a:off x="623375" y="7303175"/>
            <a:ext cx="8547900" cy="3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>
            <a:hlinkClick r:id="rId4" action="ppaction://hlinksldjump"/>
          </p:cNvPr>
          <p:cNvSpPr/>
          <p:nvPr/>
        </p:nvSpPr>
        <p:spPr>
          <a:xfrm>
            <a:off x="0" y="0"/>
            <a:ext cx="9270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Custom</PresentationFormat>
  <Paragraphs>24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Proxima Nova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Brooks</dc:creator>
  <cp:lastModifiedBy>Catherine Brooks</cp:lastModifiedBy>
  <cp:revision>1</cp:revision>
  <dcterms:modified xsi:type="dcterms:W3CDTF">2020-04-18T05:00:42Z</dcterms:modified>
</cp:coreProperties>
</file>