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527c1785_0_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527c178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e527c1785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e527c17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e526a3511_0_1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e526a351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9.jpg"/><Relationship Id="rId11" Type="http://schemas.openxmlformats.org/officeDocument/2006/relationships/image" Target="../media/image3.jpg"/><Relationship Id="rId10" Type="http://schemas.openxmlformats.org/officeDocument/2006/relationships/image" Target="../media/image16.png"/><Relationship Id="rId12" Type="http://schemas.openxmlformats.org/officeDocument/2006/relationships/image" Target="../media/image8.jpg"/><Relationship Id="rId9" Type="http://schemas.openxmlformats.org/officeDocument/2006/relationships/image" Target="../media/image11.png"/><Relationship Id="rId5" Type="http://schemas.openxmlformats.org/officeDocument/2006/relationships/image" Target="../media/image4.jpg"/><Relationship Id="rId6" Type="http://schemas.openxmlformats.org/officeDocument/2006/relationships/image" Target="../media/image15.png"/><Relationship Id="rId7" Type="http://schemas.openxmlformats.org/officeDocument/2006/relationships/image" Target="../media/image5.jpg"/><Relationship Id="rId8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2.png"/><Relationship Id="rId7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925" y="79951"/>
            <a:ext cx="7707474" cy="9970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18847" l="0" r="0" t="9380"/>
          <a:stretch/>
        </p:blipFill>
        <p:spPr>
          <a:xfrm>
            <a:off x="508663" y="2251400"/>
            <a:ext cx="1194825" cy="110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5">
            <a:alphaModFix/>
          </a:blip>
          <a:srcRect b="27190" l="0" r="0" t="11707"/>
          <a:stretch/>
        </p:blipFill>
        <p:spPr>
          <a:xfrm>
            <a:off x="2166287" y="2211974"/>
            <a:ext cx="1477550" cy="116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80650" y="3379845"/>
            <a:ext cx="1268025" cy="9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7">
            <a:alphaModFix/>
          </a:blip>
          <a:srcRect b="29607" l="0" r="0" t="20697"/>
          <a:stretch/>
        </p:blipFill>
        <p:spPr>
          <a:xfrm>
            <a:off x="287524" y="4792936"/>
            <a:ext cx="1637099" cy="1052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8">
            <a:alphaModFix/>
          </a:blip>
          <a:srcRect b="32208" l="0" r="0" t="12846"/>
          <a:stretch/>
        </p:blipFill>
        <p:spPr>
          <a:xfrm>
            <a:off x="2124649" y="4794600"/>
            <a:ext cx="1560833" cy="110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252375" y="6054646"/>
            <a:ext cx="1477549" cy="897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353413" y="7318700"/>
            <a:ext cx="1103311" cy="1167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11">
            <a:alphaModFix/>
          </a:blip>
          <a:srcRect b="11678" l="0" r="0" t="8218"/>
          <a:stretch/>
        </p:blipFill>
        <p:spPr>
          <a:xfrm>
            <a:off x="415350" y="7277562"/>
            <a:ext cx="1381450" cy="143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12">
            <a:alphaModFix/>
          </a:blip>
          <a:srcRect b="14022" l="0" r="0" t="12448"/>
          <a:stretch/>
        </p:blipFill>
        <p:spPr>
          <a:xfrm>
            <a:off x="1460087" y="8640990"/>
            <a:ext cx="1194825" cy="1136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772400" cy="10058401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2842300" y="7955875"/>
            <a:ext cx="3711900" cy="9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Las pantuflas rosadas.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772400" cy="10058401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2139800" y="2595725"/>
            <a:ext cx="5269200" cy="8046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2139800" y="3823675"/>
            <a:ext cx="5269200" cy="8046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2139800" y="4975425"/>
            <a:ext cx="5269200" cy="8046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2139800" y="6127175"/>
            <a:ext cx="5269200" cy="8046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0575" y="8317848"/>
            <a:ext cx="1653876" cy="1037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6404" y="7787151"/>
            <a:ext cx="451400" cy="1771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71650" y="8151275"/>
            <a:ext cx="2082177" cy="1204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34750" y="8317850"/>
            <a:ext cx="1334175" cy="1037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