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29"/>
  </p:notesMasterIdLst>
  <p:sldIdLst>
    <p:sldId id="256" r:id="rId5"/>
    <p:sldId id="257" r:id="rId6"/>
    <p:sldId id="259" r:id="rId7"/>
    <p:sldId id="258" r:id="rId8"/>
    <p:sldId id="265" r:id="rId9"/>
    <p:sldId id="278" r:id="rId10"/>
    <p:sldId id="260" r:id="rId11"/>
    <p:sldId id="262" r:id="rId12"/>
    <p:sldId id="263" r:id="rId13"/>
    <p:sldId id="261" r:id="rId14"/>
    <p:sldId id="267" r:id="rId15"/>
    <p:sldId id="274" r:id="rId16"/>
    <p:sldId id="275" r:id="rId17"/>
    <p:sldId id="268" r:id="rId18"/>
    <p:sldId id="280" r:id="rId19"/>
    <p:sldId id="266" r:id="rId20"/>
    <p:sldId id="270" r:id="rId21"/>
    <p:sldId id="271" r:id="rId22"/>
    <p:sldId id="276" r:id="rId23"/>
    <p:sldId id="272" r:id="rId24"/>
    <p:sldId id="277" r:id="rId25"/>
    <p:sldId id="279" r:id="rId26"/>
    <p:sldId id="269" r:id="rId27"/>
    <p:sldId id="273" r:id="rId28"/>
  </p:sldIdLst>
  <p:sldSz cx="12192000" cy="6858000"/>
  <p:notesSz cx="6858000" cy="1476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DDB041-C98A-4F03-8E48-98F333F318D3}" v="220" dt="2019-12-06T18:46:54.048"/>
    <p1510:client id="{33DAEF84-8938-43F9-99F3-3F1C90A331B4}" v="30" dt="2019-11-23T10:58:46.928"/>
    <p1510:client id="{6CE1C843-5833-4703-BBAC-E0E3FDDCE526}" v="4" dt="2020-03-05T11:46:26.058"/>
    <p1510:client id="{B7C004B0-3B2B-46A7-88FA-AD87E80EBE8E}" v="40" dt="2019-11-22T17:25:33.0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in Brunelle" userId="S::ebrunelle@nfschools.net::b180f5b7-f5a9-4f69-9ee7-c47347aa3d61" providerId="AD" clId="Web-{6CE1C843-5833-4703-BBAC-E0E3FDDCE526}"/>
    <pc:docChg chg="modSld">
      <pc:chgData name="Erin Brunelle" userId="S::ebrunelle@nfschools.net::b180f5b7-f5a9-4f69-9ee7-c47347aa3d61" providerId="AD" clId="Web-{6CE1C843-5833-4703-BBAC-E0E3FDDCE526}" dt="2020-03-05T11:46:26.058" v="3" actId="20577"/>
      <pc:docMkLst>
        <pc:docMk/>
      </pc:docMkLst>
      <pc:sldChg chg="modSp">
        <pc:chgData name="Erin Brunelle" userId="S::ebrunelle@nfschools.net::b180f5b7-f5a9-4f69-9ee7-c47347aa3d61" providerId="AD" clId="Web-{6CE1C843-5833-4703-BBAC-E0E3FDDCE526}" dt="2020-03-05T11:46:26.058" v="3" actId="20577"/>
        <pc:sldMkLst>
          <pc:docMk/>
          <pc:sldMk cId="1511833368" sldId="256"/>
        </pc:sldMkLst>
        <pc:spChg chg="mod">
          <ac:chgData name="Erin Brunelle" userId="S::ebrunelle@nfschools.net::b180f5b7-f5a9-4f69-9ee7-c47347aa3d61" providerId="AD" clId="Web-{6CE1C843-5833-4703-BBAC-E0E3FDDCE526}" dt="2020-03-05T11:46:26.058" v="3" actId="20577"/>
          <ac:spMkLst>
            <pc:docMk/>
            <pc:sldMk cId="1511833368" sldId="256"/>
            <ac:spMk id="3" creationId="{00000000-0000-0000-0000-000000000000}"/>
          </ac:spMkLst>
        </pc:spChg>
      </pc:sldChg>
    </pc:docChg>
  </pc:docChgLst>
  <pc:docChgLst>
    <pc:chgData name="Erin Brunelle" userId="S::ebrunelle@nfschools.net::b180f5b7-f5a9-4f69-9ee7-c47347aa3d61" providerId="AD" clId="Web-{33DAEF84-8938-43F9-99F3-3F1C90A331B4}"/>
    <pc:docChg chg="modSld">
      <pc:chgData name="Erin Brunelle" userId="S::ebrunelle@nfschools.net::b180f5b7-f5a9-4f69-9ee7-c47347aa3d61" providerId="AD" clId="Web-{33DAEF84-8938-43F9-99F3-3F1C90A331B4}" dt="2019-11-23T10:58:46.709" v="27" actId="20577"/>
      <pc:docMkLst>
        <pc:docMk/>
      </pc:docMkLst>
      <pc:sldChg chg="modSp modNotes">
        <pc:chgData name="Erin Brunelle" userId="S::ebrunelle@nfschools.net::b180f5b7-f5a9-4f69-9ee7-c47347aa3d61" providerId="AD" clId="Web-{33DAEF84-8938-43F9-99F3-3F1C90A331B4}" dt="2019-11-23T10:58:07.052" v="5"/>
        <pc:sldMkLst>
          <pc:docMk/>
          <pc:sldMk cId="2907759283" sldId="257"/>
        </pc:sldMkLst>
        <pc:spChg chg="mod">
          <ac:chgData name="Erin Brunelle" userId="S::ebrunelle@nfschools.net::b180f5b7-f5a9-4f69-9ee7-c47347aa3d61" providerId="AD" clId="Web-{33DAEF84-8938-43F9-99F3-3F1C90A331B4}" dt="2019-11-23T10:58:02.333" v="2" actId="20577"/>
          <ac:spMkLst>
            <pc:docMk/>
            <pc:sldMk cId="2907759283" sldId="257"/>
            <ac:spMk id="3" creationId="{00000000-0000-0000-0000-000000000000}"/>
          </ac:spMkLst>
        </pc:spChg>
      </pc:sldChg>
      <pc:sldChg chg="modSp">
        <pc:chgData name="Erin Brunelle" userId="S::ebrunelle@nfschools.net::b180f5b7-f5a9-4f69-9ee7-c47347aa3d61" providerId="AD" clId="Web-{33DAEF84-8938-43F9-99F3-3F1C90A331B4}" dt="2019-11-23T10:58:46.709" v="26" actId="20577"/>
        <pc:sldMkLst>
          <pc:docMk/>
          <pc:sldMk cId="1626995274" sldId="259"/>
        </pc:sldMkLst>
        <pc:spChg chg="mod">
          <ac:chgData name="Erin Brunelle" userId="S::ebrunelle@nfschools.net::b180f5b7-f5a9-4f69-9ee7-c47347aa3d61" providerId="AD" clId="Web-{33DAEF84-8938-43F9-99F3-3F1C90A331B4}" dt="2019-11-23T10:58:46.709" v="26" actId="20577"/>
          <ac:spMkLst>
            <pc:docMk/>
            <pc:sldMk cId="1626995274" sldId="259"/>
            <ac:spMk id="3" creationId="{00000000-0000-0000-0000-000000000000}"/>
          </ac:spMkLst>
        </pc:spChg>
      </pc:sldChg>
    </pc:docChg>
  </pc:docChgLst>
  <pc:docChgLst>
    <pc:chgData name="Erin Brunelle" userId="S::ebrunelle@nfschools.net::b180f5b7-f5a9-4f69-9ee7-c47347aa3d61" providerId="AD" clId="Web-{B7C004B0-3B2B-46A7-88FA-AD87E80EBE8E}"/>
    <pc:docChg chg="modSld">
      <pc:chgData name="Erin Brunelle" userId="S::ebrunelle@nfschools.net::b180f5b7-f5a9-4f69-9ee7-c47347aa3d61" providerId="AD" clId="Web-{B7C004B0-3B2B-46A7-88FA-AD87E80EBE8E}" dt="2019-11-22T17:25:33.020" v="38" actId="20577"/>
      <pc:docMkLst>
        <pc:docMk/>
      </pc:docMkLst>
      <pc:sldChg chg="modSp">
        <pc:chgData name="Erin Brunelle" userId="S::ebrunelle@nfschools.net::b180f5b7-f5a9-4f69-9ee7-c47347aa3d61" providerId="AD" clId="Web-{B7C004B0-3B2B-46A7-88FA-AD87E80EBE8E}" dt="2019-11-22T17:25:10.629" v="35" actId="20577"/>
        <pc:sldMkLst>
          <pc:docMk/>
          <pc:sldMk cId="1511833368" sldId="256"/>
        </pc:sldMkLst>
        <pc:spChg chg="mod">
          <ac:chgData name="Erin Brunelle" userId="S::ebrunelle@nfschools.net::b180f5b7-f5a9-4f69-9ee7-c47347aa3d61" providerId="AD" clId="Web-{B7C004B0-3B2B-46A7-88FA-AD87E80EBE8E}" dt="2019-11-22T17:25:10.629" v="35" actId="20577"/>
          <ac:spMkLst>
            <pc:docMk/>
            <pc:sldMk cId="1511833368" sldId="256"/>
            <ac:spMk id="3" creationId="{00000000-0000-0000-0000-000000000000}"/>
          </ac:spMkLst>
        </pc:spChg>
      </pc:sldChg>
      <pc:sldChg chg="modSp">
        <pc:chgData name="Erin Brunelle" userId="S::ebrunelle@nfschools.net::b180f5b7-f5a9-4f69-9ee7-c47347aa3d61" providerId="AD" clId="Web-{B7C004B0-3B2B-46A7-88FA-AD87E80EBE8E}" dt="2019-11-22T17:25:33.020" v="38" actId="20577"/>
        <pc:sldMkLst>
          <pc:docMk/>
          <pc:sldMk cId="3161533206" sldId="265"/>
        </pc:sldMkLst>
        <pc:spChg chg="mod">
          <ac:chgData name="Erin Brunelle" userId="S::ebrunelle@nfschools.net::b180f5b7-f5a9-4f69-9ee7-c47347aa3d61" providerId="AD" clId="Web-{B7C004B0-3B2B-46A7-88FA-AD87E80EBE8E}" dt="2019-11-22T17:25:33.020" v="38" actId="20577"/>
          <ac:spMkLst>
            <pc:docMk/>
            <pc:sldMk cId="3161533206" sldId="265"/>
            <ac:spMk id="3" creationId="{15B7CC5F-3AD3-4B50-A661-972C17890B3A}"/>
          </ac:spMkLst>
        </pc:spChg>
      </pc:sldChg>
    </pc:docChg>
  </pc:docChgLst>
  <pc:docChgLst>
    <pc:chgData name="Erin Brunelle" userId="S::ebrunelle@nfschools.net::b180f5b7-f5a9-4f69-9ee7-c47347aa3d61" providerId="AD" clId="Web-{1CDDB041-C98A-4F03-8E48-98F333F318D3}"/>
    <pc:docChg chg="modSld">
      <pc:chgData name="Erin Brunelle" userId="S::ebrunelle@nfschools.net::b180f5b7-f5a9-4f69-9ee7-c47347aa3d61" providerId="AD" clId="Web-{1CDDB041-C98A-4F03-8E48-98F333F318D3}" dt="2019-12-06T18:46:54.048" v="215" actId="20577"/>
      <pc:docMkLst>
        <pc:docMk/>
      </pc:docMkLst>
      <pc:sldChg chg="modSp">
        <pc:chgData name="Erin Brunelle" userId="S::ebrunelle@nfschools.net::b180f5b7-f5a9-4f69-9ee7-c47347aa3d61" providerId="AD" clId="Web-{1CDDB041-C98A-4F03-8E48-98F333F318D3}" dt="2019-12-06T17:51:12.047" v="22" actId="20577"/>
        <pc:sldMkLst>
          <pc:docMk/>
          <pc:sldMk cId="1214855641" sldId="261"/>
        </pc:sldMkLst>
        <pc:spChg chg="mod">
          <ac:chgData name="Erin Brunelle" userId="S::ebrunelle@nfschools.net::b180f5b7-f5a9-4f69-9ee7-c47347aa3d61" providerId="AD" clId="Web-{1CDDB041-C98A-4F03-8E48-98F333F318D3}" dt="2019-12-06T17:51:12.047" v="22" actId="20577"/>
          <ac:spMkLst>
            <pc:docMk/>
            <pc:sldMk cId="1214855641" sldId="261"/>
            <ac:spMk id="3" creationId="{DA5C3423-52FC-4285-AC7D-573E166955CF}"/>
          </ac:spMkLst>
        </pc:spChg>
      </pc:sldChg>
      <pc:sldChg chg="addSp delSp modSp">
        <pc:chgData name="Erin Brunelle" userId="S::ebrunelle@nfschools.net::b180f5b7-f5a9-4f69-9ee7-c47347aa3d61" providerId="AD" clId="Web-{1CDDB041-C98A-4F03-8E48-98F333F318D3}" dt="2019-12-06T18:46:53.517" v="213" actId="20577"/>
        <pc:sldMkLst>
          <pc:docMk/>
          <pc:sldMk cId="639829835" sldId="267"/>
        </pc:sldMkLst>
        <pc:spChg chg="mod">
          <ac:chgData name="Erin Brunelle" userId="S::ebrunelle@nfschools.net::b180f5b7-f5a9-4f69-9ee7-c47347aa3d61" providerId="AD" clId="Web-{1CDDB041-C98A-4F03-8E48-98F333F318D3}" dt="2019-12-06T17:51:36.750" v="32" actId="20577"/>
          <ac:spMkLst>
            <pc:docMk/>
            <pc:sldMk cId="639829835" sldId="267"/>
            <ac:spMk id="2" creationId="{62A535CF-C33F-4E8A-9241-4584F18E25AD}"/>
          </ac:spMkLst>
        </pc:spChg>
        <pc:spChg chg="mod">
          <ac:chgData name="Erin Brunelle" userId="S::ebrunelle@nfschools.net::b180f5b7-f5a9-4f69-9ee7-c47347aa3d61" providerId="AD" clId="Web-{1CDDB041-C98A-4F03-8E48-98F333F318D3}" dt="2019-12-06T18:46:53.517" v="213" actId="20577"/>
          <ac:spMkLst>
            <pc:docMk/>
            <pc:sldMk cId="639829835" sldId="267"/>
            <ac:spMk id="3" creationId="{FC7BF377-6D20-4548-BB3F-14C23CB3BE23}"/>
          </ac:spMkLst>
        </pc:spChg>
        <pc:picChg chg="del">
          <ac:chgData name="Erin Brunelle" userId="S::ebrunelle@nfschools.net::b180f5b7-f5a9-4f69-9ee7-c47347aa3d61" providerId="AD" clId="Web-{1CDDB041-C98A-4F03-8E48-98F333F318D3}" dt="2019-12-06T17:51:37.594" v="34"/>
          <ac:picMkLst>
            <pc:docMk/>
            <pc:sldMk cId="639829835" sldId="267"/>
            <ac:picMk id="4" creationId="{00000000-0000-0000-0000-000000000000}"/>
          </ac:picMkLst>
        </pc:picChg>
        <pc:picChg chg="del">
          <ac:chgData name="Erin Brunelle" userId="S::ebrunelle@nfschools.net::b180f5b7-f5a9-4f69-9ee7-c47347aa3d61" providerId="AD" clId="Web-{1CDDB041-C98A-4F03-8E48-98F333F318D3}" dt="2019-12-06T17:51:38.407" v="35"/>
          <ac:picMkLst>
            <pc:docMk/>
            <pc:sldMk cId="639829835" sldId="267"/>
            <ac:picMk id="6" creationId="{00000000-0000-0000-0000-000000000000}"/>
          </ac:picMkLst>
        </pc:picChg>
        <pc:picChg chg="add mod">
          <ac:chgData name="Erin Brunelle" userId="S::ebrunelle@nfschools.net::b180f5b7-f5a9-4f69-9ee7-c47347aa3d61" providerId="AD" clId="Web-{1CDDB041-C98A-4F03-8E48-98F333F318D3}" dt="2019-12-06T17:51:50.775" v="40" actId="14100"/>
          <ac:picMkLst>
            <pc:docMk/>
            <pc:sldMk cId="639829835" sldId="267"/>
            <ac:picMk id="7" creationId="{800E49DC-E8F0-4F4E-9F09-D49AAC9F7FE6}"/>
          </ac:picMkLst>
        </pc:picChg>
      </pc:sldChg>
      <pc:sldChg chg="modSp">
        <pc:chgData name="Erin Brunelle" userId="S::ebrunelle@nfschools.net::b180f5b7-f5a9-4f69-9ee7-c47347aa3d61" providerId="AD" clId="Web-{1CDDB041-C98A-4F03-8E48-98F333F318D3}" dt="2019-12-06T18:01:29.254" v="138" actId="20577"/>
        <pc:sldMkLst>
          <pc:docMk/>
          <pc:sldMk cId="3795154702" sldId="274"/>
        </pc:sldMkLst>
        <pc:spChg chg="mod">
          <ac:chgData name="Erin Brunelle" userId="S::ebrunelle@nfschools.net::b180f5b7-f5a9-4f69-9ee7-c47347aa3d61" providerId="AD" clId="Web-{1CDDB041-C98A-4F03-8E48-98F333F318D3}" dt="2019-12-06T18:01:29.254" v="138" actId="20577"/>
          <ac:spMkLst>
            <pc:docMk/>
            <pc:sldMk cId="3795154702" sldId="274"/>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64A937-AE8C-4112-B95F-7D3FCF3375AE}" type="datetimeFigureOut">
              <a:rPr lang="en-US"/>
              <a:t>3/5/2020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A9BEF4-1A26-4782-ADCF-C12F6B85FBD7}" type="slidenum">
              <a:rPr lang="en-US"/>
              <a:t>‹#›</a:t>
            </a:fld>
            <a:endParaRPr lang="en-US"/>
          </a:p>
        </p:txBody>
      </p:sp>
    </p:spTree>
    <p:extLst>
      <p:ext uri="{BB962C8B-B14F-4D97-AF65-F5344CB8AC3E}">
        <p14:creationId xmlns:p14="http://schemas.microsoft.com/office/powerpoint/2010/main" val="3054353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parentcenterhub.org/ata/"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disabilityrightsca.org/system/files?file=file-attachments/504001Ch07.pdf"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masters-in-special-education.com/special-education-in-the-least-restrictive-environment-inclusion/"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shop.getsmartcatalog.com/9915-reading-guide-strips-blue-ash10801"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educationblog.microsoft.com/en-us/2018/06/dictation-comes-to-office-365-and-immersive-reader-gets-support-for-adverb-highlighting/"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blogs.windows.com/windowsexperience/2017/06/14/six-things-need-know-windows-10-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medium.com/visiblelearningdesigns/how-to-get-microsoft-office-365-for-your-school-for-free-part-2-of-3-8b6e213747c6"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1</a:t>
            </a:fld>
            <a:endParaRPr lang="en-US"/>
          </a:p>
        </p:txBody>
      </p:sp>
    </p:spTree>
    <p:extLst>
      <p:ext uri="{BB962C8B-B14F-4D97-AF65-F5344CB8AC3E}">
        <p14:creationId xmlns:p14="http://schemas.microsoft.com/office/powerpoint/2010/main" val="949156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Quick access toolbar- will see more than one time how</a:t>
            </a:r>
            <a:r>
              <a:rPr lang="en-US" baseline="0"/>
              <a:t> to add</a:t>
            </a:r>
            <a:endParaRPr lang="en-US"/>
          </a:p>
          <a:p>
            <a:endParaRPr lang="en-US"/>
          </a:p>
          <a:p>
            <a:endParaRPr lang="en-US"/>
          </a:p>
          <a:p>
            <a:endParaRPr lang="en-US"/>
          </a:p>
          <a:p>
            <a:r>
              <a:rPr lang="en-US"/>
              <a:t>Image: https://www.msoutlook.info/pictures/qat-speak-2013.png</a:t>
            </a:r>
          </a:p>
        </p:txBody>
      </p:sp>
      <p:sp>
        <p:nvSpPr>
          <p:cNvPr id="4" name="Slide Number Placeholder 3"/>
          <p:cNvSpPr>
            <a:spLocks noGrp="1"/>
          </p:cNvSpPr>
          <p:nvPr>
            <p:ph type="sldNum" sz="quarter" idx="10"/>
          </p:nvPr>
        </p:nvSpPr>
        <p:spPr/>
        <p:txBody>
          <a:bodyPr/>
          <a:lstStyle/>
          <a:p>
            <a:fld id="{E7A9BEF4-1A26-4782-ADCF-C12F6B85FBD7}" type="slidenum">
              <a:rPr lang="en-US" smtClean="0"/>
              <a:t>12</a:t>
            </a:fld>
            <a:endParaRPr lang="en-US"/>
          </a:p>
        </p:txBody>
      </p:sp>
    </p:spTree>
    <p:extLst>
      <p:ext uri="{BB962C8B-B14F-4D97-AF65-F5344CB8AC3E}">
        <p14:creationId xmlns:p14="http://schemas.microsoft.com/office/powerpoint/2010/main" val="1691904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p>
          <a:p>
            <a:endParaRPr lang="en-US"/>
          </a:p>
          <a:p>
            <a:r>
              <a:rPr lang="en-US"/>
              <a:t>Image: </a:t>
            </a:r>
            <a:r>
              <a:rPr lang="en-US" err="1"/>
              <a:t>data:image</a:t>
            </a:r>
            <a:r>
              <a:rPr lang="en-US"/>
              <a:t>/jpeg;base64,/9j/4AAQSkZJRgABAQAAAQABAAD/2wCEAAkGBxMTEhUSExIWFhUXFSEXGBgYFxsXHRgYFxYXFxYfGBcYHiggHR0lHR0XITEhJSkrMC4uGCIzODMtNygtLisBCgoKDg0OGxAQGzclIB8tLS0rLS43Ny0vNjItLS0tLSstNisvLS4tLS8tLS01LS0tLS0rKy8tLS0tKy0vMC0tLf/AABEIAGQB9wMBIgACEQEDEQH/</a:t>
            </a:r>
            <a:r>
              <a:rPr lang="en-US" err="1"/>
              <a:t>xAAbAAABBQEBAAAAAAAAAAAAAAAAAgMEBQYBB</a:t>
            </a:r>
            <a:r>
              <a:rPr lang="en-US"/>
              <a:t>//EAEYQAAIBAgMDCQUFBgQGAgMAAAECEQADBBIhBRMxBiIyQVFUYZPSFRZxgZEUQqGx0SNSYnKywTNTgvAkQ3OSouGj8Qc0Y//</a:t>
            </a:r>
            <a:r>
              <a:rPr lang="en-US" err="1"/>
              <a:t>EABoBAQADAQEBAAAAAAAAAAAAAAABAgMEBQb</a:t>
            </a:r>
            <a:r>
              <a:rPr lang="en-US"/>
              <a:t>/xAAyEQACAQIFAgIJBAMBAAAAAAAAAQIRUQMSFCExBEFhoRMiMmJxgZHB0QVSsfBywuEz/9oADAMBAAIRAxEAPwCk9t4rveI8+56qPbeK73iPPueqoFFfQZVY8mrLxr20Aqub+JCsuYE4htVy5pjPMRrUa/tXGI2V8TiVMAwb9zgQCPvdhFS32jYZ7IZLZVMKEZyjlt4MKyKCCYIFzLBC9QM6TU7FbUwjJc5tprjACbqPJAsW1XdstpipDB+tJ0MkcMqtP2TSiuUXtvFd7xHn3PVR7bxXe8R59z1VAorXKrGdWT/beK73iPPueqnLO1cY5IXE4kkKWMX7miqJY9LqFVlWWwcYlq4zPBBsuoBDEFmQhQcusE/CokklsiVydbauMCq5xOJysSFO/uQSsTHO6pFN+28V3vEefc9VW1nalhrKqy2bdxVuZZtPctIzPbILIwfMSocAw0EgxTrbUwYbm2rJU3LpOawDpuFFnLKyqm8CYHAHWATWdfdLU8Sk9t4rveI8+56qPbeK73iPPueqrvCbRweUs1uwbht25D2itvMFcXQotWmyNOU5lAnqI68rV40fYh7dyf7bxXe8R59z1Ue3MV3vEefc9VQKDVsqsVqyyvbWxiHK2JxIMAwb9zgwDD73WCD86R7bxXe8R59z1VcjamGLDMttgzw7NZzMLYwlpFysykj9qG4a6TwOq8NjsEMpYWSws5Qu5Jtq4KAFybGd2ZQ2pW5BPHrGWbb2S9PEpV2zizMYrEmBJi9dMDtPO0HCk+28V3vEefc9VXVra9hQyILFvPh7qsRYzjeNiGa2CzWi5Xd5QNIGkjTTLCrx35RD27k/23iu94jz7nqo9uYrveI8+56qgVxhpVsqsVqy9xl7aNpc1y9ilXQTv3PESJh9JHbUL23iu94jz7nqq+bamGF53NwXEvXbOZN28LbtshuG4HQZjAIyrmkTSMDtLBi0WuJaa4WzZPs6gj9qNFK2suXdzxfieFYqTpvE0aVdmUntvFd7xHn3PVR7bxXe8R59z1VY7XxWE3JSwqlwVTNuypZF5zXJIkMzaduXThWfrSNGuCj27k/23iu94jz7nqp3DbUxlxgiYnEszGABfuan/uqrqw2BiFt4i07nKqtqYJgZSOCgnr6hUySSdEE99x/GY7HWiBcxGJUkSJv3CCOGhDQdaatbXxbGFxWIJgn/AB7g0Ak8W7KttnY/CoiWnKXciOyu6ObQuOyELla2WIyhtTb0LcOug43BkKSLCwbnMt2WYHNbu5Cz3LKvo5QAAkDQwsaZ193yLUVym9t4rveI8+56qPbeK73iPPueqtP/AMMltbr27O63tsKDhiGj7PdLh2KA3QXyGRmHDXgBmNq4hH3TIFDboC4EQWxnDN91QFnLl1FTFqT4DTXcPbeK73iPPueqj23iu94jz7nqqBRWmVWKVZZLtbGFWcYnE5VIBO/uaFs2UHndeVvpSPbeK73iPPueql7PdDYvWmurbZntMucXCCLYvhtbaNB568QKvsJ9kupasIqO7DI7izDorWYZ2bdqJS5rMtoOOprOTUexZKvcz3tvFd7xHn3PVSk2xiyYGKxJPYL10n6Bqtkx+DIbmWlAa4GU2czXE3QSzurgQi2cwLEyskzJ4U/gNoYS1cF1Xtgsbem4Y7oCxdS7xtxq7ITlmYnXqhy29kmniUHtvFd7xHn3PVR7bxXe8R59z1VDu9I6g6nVRlB14qsCB2CBHYKRWuVWKVZP9t4rveI8+56qmXMRtAWheN/Ei2QDm378CYBjPME6TVJWntbVw5tW7TwMtq2HYK2Zwl0s9kmDoZVgRGqQTrpSe1KItHfllbY2jjXDsuJxJCDMx39zmjxlqZ9t4rveI8+56qvsbtjDZLiItjKz29LVoguiu5ac9lArBSIjt0M60jaW0sId5kt4fUBUyWmBK7yWkPaVUfJIzCT/ABEgVVSf7S1FcpPbeK73iPPueqj23iu94jz7nqq72ptTCjeNZtYYndkWv2BOu8tkZ0uWlQMFzjNzpkyTpTOLxWEk7vdhPtDs6myc72jcBQWnNs7sBdMsofjRP3SGvEqvbeK73iPPueqj23iu94jz7nqq+xWPwbG5AwyqUIVkssX0LFALdzDi2GOgJkH+PSskKtGj5VCHt3J/tvFd7xHn3PVR7cxXe8R59z1VArjDSr5VYrVl39o2hvRY32K3piE31yTK5hHO7Naj2trYxjlGKxBPZv7g4ani1aU8pMPv0v5jnW6lsPlb/wDXzo7kiJkDOsRJBFRMPi8ALVsNu2YEEzZObW3dDByLQDDMUiWbgDpFYqTpvE0cVXZlTf2jjUALYnEgGIm/c+8ocaZutSD86Y9t4rveI8+56quvaeFhWYI7hI59otquCS2gMrqBeB8J14a1M2H9nvXEy27MlrRu5sNmSBYXfKkW8lr9oGJPNB4yRoWaiq4jLV0TMz7bxXe8R59z1Ue28V3vEefc9VP7Wv2WtWt2bYcCGW3byiABBa41tXZjrIlwI4iq/CRmJP3VLfThUzkowcmuC2DhPFxFBPnuer8ldr4hsJaQZi4Bz3brM2pdiIEyxiOJFWd+6VGa7iLkExocgk9QCie3STUL/wDH1nNgbLNqSGP/AMj1dbWwTOLYQlSLoYsMsqArAkZgQeI6jXjSjWbzXZ6npkopYaovP5v8URCw+z7TgOFDg6gklp+ppy/s21pNm3J0HMHZPUKhJs7EZranerbVQv7K4o52dt4zg3BOcZSDDEa6A8XhhMXlQ5iHV8vTlSiWbyq7LMHM5RiOPCeGk+ihdFdTi3YPsW3/AJKj4SPyNNHZcdE3V/luuP70mzs7FZQM18FuY+e6pyAhczoRcYngQOBBbQCrrZFm4Lc3umzEkZswXgAAeyADp1k1WWDBLsXj1eN+5/Uy23Xv2sPdYYm9AQkgnX/S4hlPjNefLtfEP/h43ET+61+4D8udXrfLSyPsOJ0/5RrwgoQQV49VdXS4TyNxdH9V5/</a:t>
            </a:r>
            <a:r>
              <a:rPr lang="en-US" err="1"/>
              <a:t>ahljdSpSUcWKkvDZ</a:t>
            </a:r>
            <a:r>
              <a:rPr lang="en-US"/>
              <a:t>/Jr71RdNtPGhc5xOJC5is7650gASOlxgiip+yMfh1Z0xQlObcy5S03MrIRpw0IP+mu12YeNmipZOTj6jAWFiyhm4bRW+72L7piPJf00e72L7piPJf0175RXNrpWLaVXPA/d7F90xHkv6aPd7F90xHkv6a9vxW0lS4logkv1jgsmFzfE6Cke1hvN3kb/F3WaRGbJn4TMR1010rDSq54n7vYvumI8l/TR7vYvumI8l/TXt2C2lvYKW23ZJAuaAGJ1iZiRExU6mulYaVXPBPd7Gd0xHkv6a57vYvumI8l/TXvlFNdKw0queB+72M7piPJf00e72L7piPJf0175RTXSsNKrngfu9i+6YjyX9NHu9i+6YjyX9Ne+UU10rDSq54H7vYvumI8l/TR7vYvumI8l/TXvlFNdKw0queCe72L7piPJf00e72L7piPJf0173RTXSsNKrngfu/i+6YjyX9NMW9nXSSN2ZHENKn6ca9Z5S7Td7n2W0Y/zGHUDwA8TS9lbGCiFXKO3rPxNZS6/ElVRSXj+Dtj0ODgxU8Vtt7qKpxd1T57Km55Y+y7q9LB3T/LnalJs8HjYvr8Uf8ASva7Oz1HGkXtkoeqsXiSa9pr4N/ds1jjxi//ADg14xj/ACkjxi7seP3l+I/WodzZ1yQFUvJgZRJ+nGvW8XsRC+7EhsuYdhEwYPXGk/EVndqbBKSYioj1PU4e6eZWZvl/T+o9WcPRu8XVfNMxvu9i+6YjyX9Nd93sZ3TEeS/pr0fklygYMMNePgjH8AT+RraV1Q/UXJVSPO6n9NfTzyyfin2aujwP3exfdMR5L+mj3exfdMR5L+mveb10KrMeCgsfgBJpG/b/ACrn0Hqq2ulY59KrnhXu9i+6YjyX9Nc93sX3TEeS/pr3XD4tWZk1DLxVhB1APz0I+tP010rDSq54Pc2JjmgNhsSY4TauGOHCRpwH0pv3exfdMR5L+mvfK7TXSsNMrngfu9i+6YjyX9Nc93sX3TEeS/pr3q2ZAPhRlJYCSNCdI6ivaPGmulYaVXPBfd7F90xHkv6aUmwcaJjC4kSIMWrgkHiDpwr3z7N/G3/j6aPs/wDG3/j6aa6Vhplc8B93sX3TEeS/po93sX3TEeS/pr3oqQwGYmQTrHUR2AUqmulYaVXPA/d7F90xHkv6aPd7F90xHkv6a96tmR8z+BIpVNdKw0queB+72L7piPJf0133exfdMR5L+mvZb+3EW8loZGVhJfOIXpaHq6h19dTX2jZHG9bGk6uo0+tNdKxC6eL4Z4Z7vYvumI8l/TR7vYvumI8l/TXuS7TsHQX7RP8A1F/WpVNdKxOlVzwP3exfdMR5L+mj3exndMR5L+mvfKhYnaG7eHQhDwfiJ8RTXSsNKrniHu9i+6YjyX9NHu9i+6YjyX9Ne5jHITodP3pAX6nifhTn2q3/AJif9w/WmulYaVXPCPd7Gd0xHkv6aPd7Gd0xHkv6a97VgRIMjtFQ8dtDdsq5SS3x4eEDU+FNdKw0queIe72L7piPJf00e72M7piPJf017tvzAOU5TGvAjMQNQdeJpb31BCllDHgCQCfgKa6VhpVc8H93sX3TEeS/ppabExwBUYbEgHiBauAH4gDWveK4zAcSB1a6cdBTXSsNMrngvu9i+6YjyX9NJXY2LRgxwl+OBG5fUHj92vfaS6A1WfWOcXFx5L4eC8OSnF7oyfIzaKWcLas3Ve1lBg3FKjV2Op+6deuO2tZauqwlWBHaDP5VDuYLs+lRvZqTOQA9q80/hXE81anY3hPtT4br/n1Zb0VWrhyOD3B/</a:t>
            </a:r>
            <a:r>
              <a:rPr lang="en-US" err="1"/>
              <a:t>qJ</a:t>
            </a:r>
            <a:r>
              <a:rPr lang="en-US"/>
              <a:t>/</a:t>
            </a:r>
            <a:r>
              <a:rPr lang="en-US" err="1"/>
              <a:t>qmnMj</a:t>
            </a:r>
            <a:r>
              <a:rPr lang="en-US"/>
              <a:t>/</a:t>
            </a:r>
            <a:r>
              <a:rPr lang="en-US" err="1"/>
              <a:t>wCa</a:t>
            </a:r>
            <a:r>
              <a:rPr lang="en-US"/>
              <a:t>/wBLfopUrlj2f98ydRVdcR/8658hb9FVu0kyW2d2vPAmMxHV15AIHj1Uq7E5YLeUv75DvLLEocLetBxvHtlVSZYk8IA1ryM7JxCdHDXmft3Twvw01NejXMdbtW0dbENc6KgQzN8+cR/FHXWi2Oha2HZArSQVnNBVipEwOsGtIYkksr4t+Rmw4+thrfs32+C7Px38KHiVvk9jDqcLiCT/APxf01yvfrR0FFda62S2ocT6ZN1bFUUUVwnSVWM2ILhusznM8ZCJG7yDmaZoaGlvnSBsQ703C663BcJFuH0UKVz5uiYmI66MbyhS1iFsOrKGA554SeHy6p7ar+Vm1mJGEsa3bmjR91T1T4/gK0jhSbSuZyxIpN2JXJy4utqzfV7dpiMu7hoM5RnzQRPXGsVfVXbB2SuGtBBqx1du1v07KsarPLX1eC0a035GMffNu1cuASURmAPWVUkT9KjDEXJYb22crZT+yYZSAx4b3XokdXGfCn9p2i9m6iiWa2ygcJJUgcfGo7O5JO5vdLNq9vrDLC/ttOl4aD4ClNia7juGxLc/MQ2UBgUQrIObTKWaTp20jD7XtvEBxNzdjMjLzxmBGo6sppeAVszsyMshQM5Ukxmnos3b1moVzY5ZAjhGX7U15gZgozOQCI1POEg6cRrUMIuooisuvJ64LltiQyosKBcKG3Fx2GQ7tjqpUGCp5kSREM3uTt421tqthQpJWIzKeZlY3N1LNAaSApMjWoJNdFEVmMTsXEMty3NvKRiMrZ2knESVzDJoASRIJ4U++yLoci2LYtG6lzpsjKEsi2VVQscQDM9Z0oDQVF2jiRbts54KpP0qNsDAtZtZGW2vO0CRw0jMwVczdpyioPK95traHG5cVflOY/lVZOibNcCCniRi+G9/h38iDycwJaLj9J2zt8wSB9K1qLFQsDZCqvx/sanVMVRUIxsR4k3N9/7QznLzaTWsNltki5dcW0gwROrEEa8NP9QqFyExlwPfwl92e5baQWYsSDodTrHA/OqzlFtZG2kmZbj28PxFtc5z8eEjryj5VHxW3EG0bWKS3dto4Fu7vEyTPNkQTOmU/wCkVJmbHDnSzrMX3RT2oN4PyAqzxlgMpBHUfypC4MZ1YQERYRQOBPE/SAPiakXeifgfyoDDcpNjleenFdRFajk7tDfWEfriD8Roaf2jhwycOqqDkgcly9Z/</a:t>
            </a:r>
            <a:r>
              <a:rPr lang="en-US" err="1"/>
              <a:t>dfMPgw</a:t>
            </a:r>
            <a:r>
              <a:rPr lang="en-US"/>
              <a:t>/+qyplnW53Rn6XpnB8w3XwezX1oaHav+Bd/wCk39Bq3qo2r/gXf+k39BrvKrHNZwt24mjAAA9hYhZ+U1tFZmku5wSdFUg7Wv20dwcVZRi+ZQyksrBFWJDjjl4EddWeHuZlVpBkAyDInrg1hmNjDh7b581zDMN4bbZme4ACOdBgESDw141Z8lbO4cWd8XLqXNsoyZICwRmHXJE9ceBreWClGqMY4rcqM1VdrldrnNxuz0R8KXb6Y/lP5rSLPRHwpdvpj+U/mtAZ3lTibi3QM7Km7JWDlBaBGu8ST0tNeA0M1YYbG3VtWnuOOcQuU2ybj84xwcAEplJ00qxxVhy6ujKMqspVgSDmKEHQjUZT/wB1V52K293uZQxZWMBuplZsvO0LAFSew+JnRzrFKnBnladV3LK/0x/</a:t>
            </a:r>
            <a:r>
              <a:rPr lang="en-US" err="1"/>
              <a:t>KfzFcrt</a:t>
            </a:r>
            <a:r>
              <a:rPr lang="en-US"/>
              <a:t>/</a:t>
            </a:r>
            <a:r>
              <a:rPr lang="en-US" err="1"/>
              <a:t>pj+U</a:t>
            </a:r>
            <a:r>
              <a:rPr lang="en-US"/>
              <a:t>/mK5WZoJtcPmf6jSiKTa4fM/1GlUBlrfJzPdXKn7EMVbna81mHXrwy1r8FhVtILazlXhOvjUDB4wW8yOribpg5GZSLjc3nKCBqQNYqS+1LYYrLMVMHKjuAewlVInwoUjBR4H8agNtwRIKnQ/</a:t>
            </a:r>
            <a:r>
              <a:rPr lang="en-US" err="1"/>
              <a:t>CoeD</a:t>
            </a:r>
            <a:r>
              <a:rPr lang="en-US"/>
              <a:t>/AMNP5B+QoxO01KMFS6SQQBunEkjtZQB867hkIRQeIUA/IChccqvxFl7twoZW2sE/xnjHwqwppnyvJBIKxIBMEEngNeugGcHZa02TjbOq/wAJ4kHwqfNMHFLpqTmEgAEmPgBIo+1Dsf8A7G/SpJE4cRmj98/2pvFaEOVDAQI6wSwAKiPHwpzDzqSCJYkTxil3bqr0iBJjXtqCBp87AAqoEgnnEnRg3DLx07aYxGFZ7p1hCiyYmSru0AzoeHUeNTN4OEifjSqAqrovac5gC765c0DNzNARzYpcXtRJ5rAA6c8NcUkx4LIPzqyooCqm9B6cxzhpE5xGT/TNLz3SwMPGc82I5ukEnw10PbVlRQBRFFFAcy0ZRXaKA5lFNYq0SpCxOnHgQCCQdDoRI4ddPUUBQ7OsE3TiRYU3NUl7hRUCkrFoC2ZAA6RiZ4Vb4GyUWGiSzOY1ANy4zwCYmM0TA4U/XLbg6ggjwoBNnoj4V2uWeiPhXaAVRUPa+IuW7Za2ATIklS+VSec2RSC0DWAajW9uWxlDNmOVC1xFO7/anKhkkwCeqTE6nroBe3tjpibeRtGGqN+6f0qByV5PmwDcu63W0mZyr4Hx7aeXlHauMFssrHeBW4HmnPqMp0Mr1/SjAbfBtozgs7hBlt2zoz2d6RqxkRJnTs1q6xJKOXsUeHFyzdy7oqsXb1k5SM7K2SGCkqN9G7DHqJkfCfEUxtfa727qIuXLzc5KsQoZ45zggW+bmILAyQBpVC5dUVHw+MVrQunmqVza9SjWT8taqLPKZX3eRQQ5IbnE5INqJKqRwuA6xBEUBf0VB2fj95b3rZEQiQc8kKCenoAp01EmNR1VKfEIJl1ELmMsBCmYJ7AYOvgaAcortIe4BAJAkwJMSYJgdpgEx4GgFUUzexltGVHuIrPoqswBY8OaCZPyp6gCs1to5sVYTszN9BArSms5iROOT/</a:t>
            </a:r>
            <a:r>
              <a:rPr lang="en-US" err="1"/>
              <a:t>pN</a:t>
            </a:r>
            <a:r>
              <a:rPr lang="en-US"/>
              <a:t>/UlUnx80dHTbSb92X8MvVEBfj/Y08fDjTbfd+P8AY07VznKDktyfbCm69y4Lly62ZmAI01PX4kmn+VOxftdjdZgrBgysRMEceHaJqHgeUDZ7pulN1b3hYhGQpkvG3blnch8wDaqAAV8amJylw5CNn0d8gMr0swWNG11I1WdDQE/Z9l0tIjsGZVALARJAiYp670T8D+VV2G2tvLy20U5DbZsxUjNldFBQzBXVurs7dbG70T8D+VADjSsxs4Rjro7UU/iRWnbhWY2ac2NvsOACr8wJqk+V8fszp6f2cT/H/aJpMXZz23SYzIVnszAimsbae8jWrgTIwgwWn4iRxpi/ibrXTZslFKIruzqzjnlwgVVZf3GJM6dhnRm1ttQ9xLoy5bhQNBy820LpBY8TGY8Ortq6dDme5SnZuLtlVOHtYgI0rcZhOUIyKrBjwEgwOtfnVtyf2Q9tmvXmDXWAWASQiDgoJp3CcorF0DdkuSYypDHRQxJgwBBGpPWBxp3Zm0941xCOclx1MDRVViFzGekRrHz0rWWNKSoZxwknUsa7XK7WRoN2eiPhXWXWQSDEaR1x2g9lQb10i5h1BgMHkdsKCJqBi+UZR3QWw0AlDmjMVuJbYGRpq3HXhQF9zv32+i+mjnfvt9F9NUOI2/cXMu6TOguMwNwhctkIea5TUnOukCNad94BIBUD9qLfS4A4b7QWiOrox8/CgLgKZksTpGsf2ApVZ7DconclRaUOHI51zKuUWluzmy8YbgR1TTuzNvPeZAtg5SqF2zDmG5bzjQgSuoE9fZpQF1a4fM/1GlUm1w+Z/qNKoBnGYfeIUzFZjUcRDA6eOlKw9hUUKogD/ep6z41W7V2o1m9aWF3TI7XGMymVrSqRrGWXMyPHqNMLymtLC3WAcu4AEcFutbXQmSTHVPyoC9oqus7assQqkknJGh/5oLL/AOIk9gqxoArtcqA+LcFjzci3AkQQYYLrmmOJ4RQEnDYcINNT1k/h8vCnqge1UYgIQedDT+7DGRB8Oui3tZGKhOdJgnTTSQeP+4NAT6r9oYNLjAMcpMayddeAExNP4PHJdnIZj+/DhT160GGU8NPwIP8AagI9xrWVVUqSGWIIJ0YT48JpF/Est7j+zCKWEcCzMM09mgmpwHVSWtAySBqMp8Rrp+J+tAVuF2mSqjIztkBYgGJKzqQIH/unsNji7iF5hUkGddGiY/tT5wVv9waDL8hwHwpa4dAZCgETr8eP1oByiiigCiiigCiiigCiikXreYFZiePw64oCDfvNdY27ZhR03/sKnWLIRQqiAKLFlUAVRAFOUA3Z6I+Fdqh5X3GTBPdR3R0C5SrFelcRTIGh0J40UBeYiznESy6zKnKdPEVV2uTyByTO7CoFTMYJtszS4+9ziD8auDWPw9w21zpbU4n7PcN12RjcF5cs5j95C3RHYojSgNFa2UihRLlVbMqliQp16I6hqdKMLsi1bKlQeYQV5xPRt7pf/HSqXaO2cRbe4iDNktORKGTcSwLisFA6BYx0pJBEaTUy3isQLkMwZVu20IFuMy3FBYzP3SePhrQCbmwIa0tsBbSG2Sd4xLCz0Bu8sE6KMxbh1aCrDGbJt3CxbNDqFdQxCuonRgOIgkfA1TYfaOLNtbjFZ+zreK7ojnEwycdNPmCa5e21iC9xUWBmULKklf8AiUtNmAAHRLMNTpBMcKAucdb3eFuhSTlsvGbncEMceI+NQ7mGzOCwJIvMskOxAWIYMV05vE9oCiZkXJQEZWhgRBkaHSDI8eyo3sqx/kWvLT9KvGSS3KyTbIOz8IJYEf4tslubEnO6yQdZiOs+BPGqnD7MvlrbPbjeOLd2Y0tWMhQnwY2286tTh8HbSSltEJ45VCzHCYFPVEnVkpURmWGLOaDdDQ2eYgNvU3e58Mmf++tOPYvHE2swulbeIJkxkFv7PcVWniWzNB+J8K0VFVJKmyrJevZrTPvXUq4AIKZEXK37oVgx10508agTi4JG9LAS4MQWF5CBZ7QUz/h11paKAzeI+1XCxU3UXLeKjmgyBZ3AMzxO8gfGaq8FbdNoEuGG8JIJ4GbVtjl+BUiPCtxWX5V8w27w/wCXcBPwOhqmJxWx09Iq4mX9ya+bTS8zSN934/2NOUxauBghHAmfwNM7ZxDpZc2wTcIyoB++2i+GhM6kDSrnMJubFtEQVP3/ALxH+K2d9f5oI7CNKTe2LbeC7XGIji51yOHUN2gMAaobe8ti1aWzcG5xBa2rkElGwuIKyyMy9ORx6x2iptjbFwFSzBredA9zdlcudLhZY8GCa9WaDQFrhNlW7b51zSFKgFiQqswYhR1CQKl3eifgfyrJY3ad24iq3NB3TAbtibk4mG1+7lVVkH96TWtvcD8D+VANYu6FQseAE1nOSCFg108bjlvlMCnOWmNItiysl7hiBxy9f14fOoewsRct21tsGtBbhUu6h4QrntDmkrqDlmT0O01nzP4HZT0fTeM35L8v+DT4rZ6OweWVguXMjFSVmYMcROtJubJtNxUkZzcgk9I2zaPyykiPnVdidp3VW8QRnQwtsqRCyo3hYAlhBLaA9kaUzb2rflQz2jmVoKSwBGYg3CVUhYA1UHXq1mtDjLYbKWF59yU6LZzmAiCJ7DpoewUvDbMt23a4gIZiS2phixmWHWRrHZNZvaGMuXLQbLrNsl92CZTG2gYKcUgE+IEmKcxWKuXFEqG50C4LcFlTFWMpHWAQWMdeWaA1lFZSxiry3HYHKot5hbyQpCYi9vMo4BskGeuRWg2Zfa5bFxuDksoiCLZP7OfHLBPxigOvhLdxFFy2jgagOoaD4SKUMDaBJFpJPE5FkxESY14D6CnLPRHwpdAV+1dkpfXI0AEkmEQkkiCZZSQY0kQdakjA2swbdpmAgNlGaAIHOieEj50+ROn/AK/EVF2dgRaUqHuPLEzcdnOp0ALHQAaUAxjNjW3t7tVW2szzbdvjEAgMpAI7YmpFrZ1pckW0m2oVGKgsqgQAGImpNFAJtcPmf6jS4qNezbt8nThsv80tH41R271u3Zz2Ei9Ci6xQl1BdRca71uVlmgk8NNKAvruFRnDsJIRk8Mr5SwI65yiomD2JatZd2XTKMujnnDMWhp6WpPHtNVV/amJykoQQtu84bdn9pujb3cCdM0sPGJFSGxWJzraDLJvKpfdmAjWLlw6TEh1Ak9sUBOw2xrKMrqplSxXUmM+h/DQdg0qwrLna2KWyHIUs9pH6BUW81wI8wGJhTPDSD1U4m0sVIJNshVtE5FZg+8xD23hyBwQKeGh8KA0lR/sa5s2p52aJ0zREx8KicnXc2iHcuwuOCWEEQ5gfSI8DVnQEdcEoAGpAMgEyBoRp4amhcEoyiWOUyJaY0iPhFO3Q0c0gGesTpS6Aaw9gIIBaOABMwB2VWY5MY91lw9y0qKqyHBJkzwgHTQVcVFW89u45Fl3DBYKm2OEzOd1NTF0ZDVSgxL7QtqzNfsHKrMQEYyEzTByxPNPE1fPjxvtwEZmChmIywquWVSZIJ1U9EGKq9qYa5dzkWLoLIyibiRLBgsgX8sar908PhU/aGz2uXLb5lARgwOU5xrLBXnRWAAIjqq05J0KxVBeA2rau2hdDqFKByCyygYSM8GFMVIXFIRIdSIBkMCIYwus9Z0HjVJa5N5bdtFdQUt216HNZrL55ZZ1Bk6fOa4/JnMNbg1Ls8LALOzOhUToEZsw8RNULlzisaqLm1bXKAupZuGUeM9vDrri41QoN39lJygXGQSeqCGIPyNRm2Wd0iB4uI2cPl0L65iVngZMieumcdsq7dIY3LebI9sjdkrlu5ZKqWkMMo1ngSKAsbmNtKSGuICBJBdQQBEkgnxH1rrYy2Im4gkSJYagzEa68D9Kq7XJ9Q6tIMX1u6rJITD7gAmeMw0+HzpkcmRlgsp5lpNU4Czfa7HHgQcsdX4UBdfbLcK28SGMKcwhj2KZ1PgKaxW1LNtXZrqAIJbnAka5dRM8dPjVXi+Tmd82cRmuHIc6rlusjERbddZX4GeFdu8nJBAdQSL8nJx+0XVuiddcuWPHwoC5tYq2xyq6FoBgMCYOoMA8DprTtV+CwDpddy65WGqKCAXgAtziY0HAR9amYlCVIUwaAg47aGsIeHE/pU3CXSygkQf8AetRMNgpOZljw6ie2rCgGhaVkCsoYEaggEHr1BopVnoj4V2gFV2a5RQHZorlFAdomuV0UAVys5hMLfUBwSmZ8hgFmg3GJZg4gGIA0PGnfteJzXYDGFfmm3CqQ6i1u2jnymYkSdR1cKAv65WeVbrujFrpVd5lJQJmhEyF1yCDmLAaCY4U5hL2IzKTmyh0TJuwBlawrMSYnR5HGBqPgBe0VS7Bxt13dbjMYtIxDWwmR2a5mA0BK6CCZ4cTxq6oAooooAqt23hQ6EEcRFWVcdZEUJTadUZPkxtPIRhbp5ytzCfvLBgT2itcKye3tihoMHjoRxHXpVc20r9t7e+U3lQGCA3AlZLRoGEaTxk/Gsk3DZ8X/ACd2JCPU+vh7SfMbu8fjbm1Te0TWVwW27tzem0+8IS4QuQALFwCxECWJWZGvAcOuWmJxM2Bm0JJZjbbXngBXG7GXmzrCCdZjQ6J14OKUXF0kqMv5qPj8Qtu2zMYAUyflWa2jtfIVNy+6OLjZlCLzRlYJkBWGB01Ob5VUYjE38ZlFwZUAByj77RqfhNUlOmy3Z04HSuSz4nqwXL+yuyVssNib5xDDTgg7F/3/AHrb2VgAVV7Pwu6tlsskLIAEnQaAAVEw74i2hVldZdWLKN6VV9LuXQicwmIMBzpAq0I5UZ9RjelnVKiWyVkuEaKiaosTir4FzKbmYOoUbvQWzl54ItmX4yNY/d0pZxF8EgsxO4zAi2cofmySDbzZjOiiY1ldKsYF1RWbxV66Tbb9som2S27zOJt3g5KqsEjm6ZYBI06qcV77PbzK3C0SQpGua/mmBppkJHVPjQF1isOtxSjglTxAJWfAlSDHaOB4GnQKylrE37SG4TczZbXMZAFOa2FIXmiCHI0mdOFamyCFUMZaBJiJMamBw1oDlnoj4Uuk2hzR8KVQBRRRQBRRRQCbXD5n+o0uaRaGnzP9RpVAdorlFAdorlFAdrlFFAFFFFAdrlVmNA3w3iuyZBkyqzDPmObMF4GMsE6cah3cXiZvRnkLcyru+auUjcFGy88sNSJOvZEUBf0Vnt/igGGZySxUHdDmhb6JMBdZQsddNJHCufasUFfpsebDG3BUb24jwFQycqo3A8ZiCKA0Vdqj3uJkHO0DdCFtgBs5i4ecuYQDPVEajqpGyXuqMOrNdaQwcFIgiYzsU6I6oIJJGpFAX1FFFAFFFFAFFFFAFFFFAFdrldoBuz0R8K7RaHNHwooCu2pi3tsAp4idQKh+1bnaPpRRQB7Vudo+lHtW52j6UUUAe1bnaPpR7Vudo+lFFAHtW52j6Ue1bnaPpRRQB7Vudo+lHtW52j6UUUA1YxpQEIqKCZOVQsnxinfatztH0oooA9q3O0fSj2rc7R9KKKAPatztH0o9q3O0fSiigEvtK4eMfSq7E4tgZED5UUUBX3SG6SIT25YP1FNXLQ7X+Gd4+k0UVXJF8o2j1ONFUjN/Uj21VDzUX4xP51d7OxTDXT6UUVKilwUnizxHWbbfiThtu6L9q1zcrrcJ01G7t51jXt40zyR5SXsVZsXLgQG5duIwUEAC2pKxJOvbRRUlBrB8qLz4rD2CEy3cIb7EAyHGfRdYy6DiCfGu7B5T3r2y7uOYILiByFUHIcnCQST+NFFAMcmuVt/EDDlxbG9IDZVIiTieEsf8peM8T4RzavK6/</a:t>
            </a:r>
            <a:r>
              <a:rPr lang="en-US" err="1"/>
              <a:t>bsPdVbZZVtkAqY</a:t>
            </a:r>
            <a:r>
              <a:rPr lang="en-US"/>
              <a:t>/aW7jHg3ao/</a:t>
            </a:r>
            <a:r>
              <a:rPr lang="en-US" err="1"/>
              <a:t>GiigI</a:t>
            </a:r>
            <a:r>
              <a:rPr lang="en-US"/>
              <a:t>/KTldes+z4S032hVds6E5WJQTb5wjRjxmr7b22rlnG4PDLlKYgkOWHOEfukEAfMGu0UBG5J8obuKxWJsXAgW0iMpUEElxJzSSPoBTV7lNeGKx1iEy4axvEMGS3N0fWCNeoCiigK/ZPLTEXbthGW2BcR2aFMgorERLeApu1y3xJwCYvLaztfa0RlbLlUAgxmmfnRRQGo2jtS5bd1EQtqw4kdd++9p58AACPHtqNiduXVvvbGWFJAMa6XrFvXXsuN8wPmUUBJxW1Li4LFYkRnsm+FEc07i5cRMw46hRMEfKoOA5QXXwa4ghM5wT4iADlzpwETOX5z412igKPCcuMSybQYranCpmSFbU5svP52vyipWM5X30XAsFtziTaDyp03puBsnO06IiZ667RQDd7lliBs8YvLb3hxe4jKcuSSJjNObTtjwpeF5YX2xt/DFbeS3dtopCnMRcvW7bSc0TDGNONFFAJxnLHEINpELb/wCEe2tuVPOFwuDn52vRERFWbcobuRGhJa3Yc6HjfVy/</a:t>
            </a:r>
            <a:r>
              <a:rPr lang="en-US" err="1"/>
              <a:t>XwGUR</a:t>
            </a:r>
            <a:r>
              <a:rPr lang="en-US"/>
              <a:t>/eiigLbA413YKSIOGW9oPvMTI+Gn/uq3B7dusmY5ZjDnQd4uFH6+oDT8ZoooDPYzl1iUe8oW1Fu5bUSrah772zPO4wo+dXQ5R3vai4GE3RzS0HPzbCXRrMcSRw4UUUBDu8rr4xmOw+W3kw2HuXUOU5iyIGAc5oInsAp63yovHZB2hCb2DzYOTR8vCc3DxrtFAQcBy0xD3cChW3GJy54UyM2acnO04dc1ecnduXb+NxuGfKEw7AIVEMZJ6RJIPyAoooDTbn+I/h+lG5/iP4fpRRQBuf4j+H6Ubn+I/h+lFFAG5/iP4fpRuf4j+H6UUUAbn+I/h+lG5/iP4fpRRQBuf4j+H6U1iVKrIY8R2dZA7K7RQEc3W7fyooooD//2Q==</a:t>
            </a:r>
          </a:p>
        </p:txBody>
      </p:sp>
      <p:sp>
        <p:nvSpPr>
          <p:cNvPr id="4" name="Slide Number Placeholder 3"/>
          <p:cNvSpPr>
            <a:spLocks noGrp="1"/>
          </p:cNvSpPr>
          <p:nvPr>
            <p:ph type="sldNum" sz="quarter" idx="10"/>
          </p:nvPr>
        </p:nvSpPr>
        <p:spPr/>
        <p:txBody>
          <a:bodyPr/>
          <a:lstStyle/>
          <a:p>
            <a:fld id="{E7A9BEF4-1A26-4782-ADCF-C12F6B85FBD7}" type="slidenum">
              <a:rPr lang="en-US" smtClean="0"/>
              <a:t>13</a:t>
            </a:fld>
            <a:endParaRPr lang="en-US"/>
          </a:p>
        </p:txBody>
      </p:sp>
    </p:spTree>
    <p:extLst>
      <p:ext uri="{BB962C8B-B14F-4D97-AF65-F5344CB8AC3E}">
        <p14:creationId xmlns:p14="http://schemas.microsoft.com/office/powerpoint/2010/main" val="884918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p>
          <a:p>
            <a:endParaRPr lang="en-US"/>
          </a:p>
          <a:p>
            <a:endParaRPr lang="en-US"/>
          </a:p>
          <a:p>
            <a:endParaRPr lang="en-US"/>
          </a:p>
          <a:p>
            <a:endParaRPr lang="en-US"/>
          </a:p>
          <a:p>
            <a:endParaRPr lang="en-US"/>
          </a:p>
          <a:p>
            <a:r>
              <a:rPr lang="en-US"/>
              <a:t>Image: </a:t>
            </a:r>
            <a:r>
              <a:rPr lang="en-US" err="1"/>
              <a:t>data:image</a:t>
            </a:r>
            <a:r>
              <a:rPr lang="en-US"/>
              <a:t>/jpeg;base64,/9j/4AAQSkZJRgABAQAAAQABAAD/2wCEAAkGBxMSEhUSEhIVFRUWFRgXFhgWFRgXFRcYFxYYFhUYGBgYHyggGB0lHRUVITEhJSkrLi4uFx8zODMtNygtLisBCgoKDg0OFRAQGi0fIB0tLSstLS0rLS0tLS0tKy0tKy0rLS0tLS0tKy0rNy0rKy0tLSstLS0tLS0rKystLSstK//</a:t>
            </a:r>
            <a:r>
              <a:rPr lang="en-US" err="1"/>
              <a:t>AABEIAIcBdgMBIgACEQEDEQH</a:t>
            </a:r>
            <a:r>
              <a:rPr lang="en-US"/>
              <a:t>/</a:t>
            </a:r>
            <a:r>
              <a:rPr lang="en-US" err="1"/>
              <a:t>xAAcAAABBQEBAQAAAAAAAAAAAAAAAQMEBQYCBwj</a:t>
            </a:r>
            <a:r>
              <a:rPr lang="en-US"/>
              <a:t>/xABCEAACAQIDBAYJAwMDAwMFAAABAgMAEQQSIQUTMVIiQVFhktEGFBUycXKBkbEjM6EWQsFisuEkwtKTovBDU1Rzgv/</a:t>
            </a:r>
            <a:r>
              <a:rPr lang="en-US" err="1"/>
              <a:t>EABoBAQEBAQEBAQAAAAAAAAAAAAABAgMEBgX</a:t>
            </a:r>
            <a:r>
              <a:rPr lang="en-US"/>
              <a:t>/</a:t>
            </a:r>
            <a:r>
              <a:rPr lang="en-US" err="1"/>
              <a:t>xAAfEQEBAQEAAgMBAQEAAAAAAAAAARECEiEDQVExBGH</a:t>
            </a:r>
            <a:r>
              <a:rPr lang="en-US"/>
              <a:t>/2gAMAwEAAhEDEQA/AMxRRRX0LxCiriZ48Osa7lJC8auzPc+8L2SxFrdutRNr4ZY5LLcKyRyAHiu8QPlPeLkVid7VxCoqwTZ6GIy74CxAK7tr5iCbX+h1prC7Pd2UWKhr2YqcpsCdD18KvlBEoqTi8GUKrxLKrAAG/</a:t>
            </a:r>
            <a:r>
              <a:rPr lang="en-US" err="1"/>
              <a:t>SFwPjrXHqkn</a:t>
            </a:r>
            <a:r>
              <a:rPr lang="en-US"/>
              <a:t>/</a:t>
            </a:r>
            <a:r>
              <a:rPr lang="en-US" err="1"/>
              <a:t>wBt+F</a:t>
            </a:r>
            <a:r>
              <a:rPr lang="en-US"/>
              <a:t>/dbh28OHfVliGaK73LZc2VsvDNY5b/AB4Um7PYeF+HV2/Dvpo5oqWMA5jEgBN2K2Cm4CqrXPd0qaiwjtayMQxsDlOUnha9rU2BminsRhHR2RlOZb3Fj1dfw765jw7tbKjG4uLKTccLi1NDdFdiJuU6mw0Op7PjqNKQITwB424dfZQc0U4kDk2CMTwsFJOnHQUq4ZzeyMbXvZTpbjfTSmhqipE+CdFRmU2kF10OupH304fCusRs6VHyFGLWBsFJuCL9nfTYItFdZDfLY3vwtrfstUmfZzru+ixaRWYKFOYZWKnTj/bemwRKKVlINiCD1gixHxFJVBRRRQFFPYLCtK6xpbM17XNhoCeP0NP4TZ+ZN47rFGTYM2pJ68qjVrVm9SCFRVvtnBxENPhSTDvMlm0ZW1I48QQL91Rdk7PM7lQ2UKjOxsWIVRc2UasdOAqTuZq4hUVZtscmNpYW3yhwgyI1zdc+a3VaoPqz5c+R8nNlOXjb3rW41Z3KYaoqR6jLfLupM1s1sjXy3te1r2uCL1Hq6gooqfsKKJ51WdwkbLKCzcFJhcRt9HyEd4FOrk38VAvRWmlnKLNuTCqRIjKIwsufNMsVpHdfes1za3VVdi1SaEzKgR0IEoX3SG0VwOo30tXPn5NLFVRRRXVBRRV3v1hw8DbiF2k3pYyKzHouAtrMLaVnrrxz/qxSUVae2B/+</a:t>
            </a:r>
            <a:r>
              <a:rPr lang="en-US" err="1"/>
              <a:t>Lhf</a:t>
            </a:r>
            <a:r>
              <a:rPr lang="en-US"/>
              <a:t>/AE3/APOmdtqu9uqqgaLDvlUWUGTDxSNYEmwzMTx66k6tuWGGtln9aL/9sf8AvFfRym9fNmHazqexgfsQa9t9F9rGQAGvB/u/vLt8P209FFFeB2fM9Fd7puU/Y0bpuU/Y1+/5T9ePK0no4uHliAxJe8MmZAHhUFdCUbesCVuDovbWdxU5d2djcsSTXO6blP2NG6blP2NY5klt3+r7/ElMSBC0euYyK3dYBgfzVxJtxCUNyFA1QRLcHIV9/Nr9qz26blP2NG6blP2NWzm/Z7WJ2gm+gk1tGIs2mvQte3bwqRBtu27zM5yzO7d6MFsOOvBtO+qbdNyn7GjdNyn7GlnCe1xiNqo0AjU5SFKld0Dm6RIOe4K8ew8K5wW1UWNVYEnVGIH/ANM34d9z/FVO6blP2NG6blP2NTx5/mr7Xce3AGQ3YAYjeMB1x5UULx10U6UQbViSHIuYHTTKPeEmYnPe9rW0tpVJum5T9jRum5T9jTx4Pa1SbPi80WdwxN7g3CtowOp0APGnG2hHeSMO6JdAjIMxAjvpa443ve/VVNum5T9jSbpuU/Y0zm/ae19FtaJnDvnXLiGlUKobMGCixNxY9C/1qDszHrGXzAkN0l+ZTdb1A3Tcp+xo3Tcp+xq5z+r7Xg2vEXDEMOiTfKGtIbXOW4uNK6fbq51ZS4HrO9bQC6WUEWB46NpVDum5T9jRum5T9jU8eP09pu0MWrxxAM10BUqfd99mUg37CBa1TpNqxsWvJIudEGYLdkKWuB0tQbcdKpN03KfsaN03Kfsauc/p7WK7RX1kym4U3Fx7wupXN8eupTbUjsE3kn7Jj3pXpg73ODbNwI043qk3Tcp+xo3Tcp+xpZzftPaRtPEiSTML2sq3PFsoAzHvNqiV3um5T9jRum5T9jWpZPsxxRXe6blP2NG6blP2NXyn6YsPRlwMVESQoudWIAF0YC5OgqzPrQjjSNcPHu0C5hiMKXJ6zmMnb1VnN03KfsaTctyn7GuXXMt3Vn8XfpZiGd0LFBmVnMcbI6RkyuOMZILMAGve/Squ2TMqSBjI8RFyroAxVuq6kjMD2XFRty3KfsaN03K32NWSTnx0+2pm9JIgRus6D1iKRyoC51RQHJAOhJv0aRtuYf1eaNQwaVJRlMYILNLnVs+boiwHRA41l903K32NG6blP2NYvw/HftdrXL6UoZcU+ZlMkyvE7RCUhUzDIULCws1xY8b1k8TJmd2ve7Mb2C3uSeA4fDqrndNyn7GjdNyt9jW+OeOLsS21xT2CZBIpkBZMwzAGxtwNj29f0rjdNyt9jRum5T9jW71P1MXWC2fPGzGKL1mF1ysY1LI6XBGbLrGQQDrYgj60xiVEELREgySspdVYMEVTdQSNMxPUOFVuRuxvsaTdNyt9jWJm+6OKK73Tcp+xo3TcrfY1vyn6Y4q92akOIhEMjNE8KSurll3Zu6kgqRcnXSxHCqXdNyn7GjdNyn7Gs9519k1YucGD7uJa3XvIgD32MenwqLtPELJJmQMFCRIAxBa0UMcQJIABJyX0A40xum5T9jRum5W+xpJzLuhI+I+Ir1r0K/tryiOJrjoniOo16v6Ff214f91lvLt8P23gooFFeB2V2/PJJ4DRvzySeA1YXovTTFfvzySeA0b88kngNWF6L00V+/PJJ4DRvzySeA1YXpaaYrt+eSTwGjfnkk8BqxpL00xX788kngNG/PJJ4DVjSXpqelfvzySeA0b88kngNWF6L01cV+/PJJ4DRvzySeA1YXovTTFfvzySeA0b88kngNWNFNMV2/PJJ4DRvzySeA1Y0U0xXb88kngNG/PJJ4DVhelvTTFdvzySeA0b88kngNWNFNMV2/PJJ4DXJxetiHBH+mrOqvFfuN8F/FNML62OxvtTqyXAIvYi4+oqKjA8Ndadw37a/IPwKaYdRrgHtF6UtbUmuYfdHwH4qj9INoQrLDFK3RLEyLqdLdHNbqvWuZerjPVki9SQHUG47jcUt6pdmtGcQxw37O66ZW+7MmYZcvUTlzXt3VHxEztj2jviCgggYCJlCAs8wZnuQdQi9vCnUynPtor0XrOD0hKrZIXkskshLSDRYpCjaka3sSBTe2dvO0Z3CHKsmGV5AwGUySxEqFI1GR7E/wCqs61kae9FFQWxsm/EW4YqRfe5hlA69LXvfqppkT71yX1A7j/FvOlptveHwP5Wmpitm2nIGYC2jEfQH41x7Vk7vt/</a:t>
            </a:r>
            <a:r>
              <a:rPr lang="en-US" err="1"/>
              <a:t>zUbFe</a:t>
            </a:r>
            <a:r>
              <a:rPr lang="en-US"/>
              <a:t>+/zN+TTVNXE72tJ3fb/mj2rJ3fb/AJrG7R27IkrKoXKpta2p+taS9dO/j64kt+2Oe+erZPpO9qyd32/5qzgnJRWPFuP81nqvML+3H9P81z1vEy9FJS01DOMP6b/I3+01lfQn+36VqcZ+2/yN+DWW9Cf7fpTVbyigUUEHamPEEecqz9JVCplzEswVQM7AdY4kU1gdqbxzG0UkUgXNlkyXK8Lho2ZTr1XvWajZjgcoKgrjciWJdFC4qyqvAlV4AaaAcKuI1kjxa711kaSNgpVSmQLqRlu176a36uFdPCRnVps3Gb6NZLZc3Ve9tbcfpTWP2mI2CKkksjC4jjC5soNizF2VEHzML6gXNZdcDD6g04AMyhiknGRZAxyorcVF7DKNNeFXuzWtipw+jtHCy9pQKQQO2z5tOrN31m8w1YYDGGQHNFJEQdVkC31FxZkZkb/+WNuu1S71TbecHcoWsjTKsljbSxKqSOAJAHfVxWa0SRwASTYAXJ7AKi7Mx6zxiRQy6kFXFmUqSCGAJtwv9R21H2+HaMRxgEyMENyQMurPcgGwKqy8P7qry80TzF41IljLqsTubyRrla7ZVKllycOQ1ZzsRfYvEBEZyCQouQOOnZfSq/DbZzBs0MkTBDIqyGPpqBxBjdx3a2PdVBgo1G/EZjKmC53MJiTNf4kO1jx41IwhBN0mae+HcNmC/p2HRAKKoF7niCdK14RNabCz50V7WzKDa97XF7d9QRti7dCCZ482XeqEMdwcrWGfeMARa4QiqbZUMObDerrllF9+cpD5N04IlZtT0zGQCeoW4VYbH2gkUUcEhyyoqxlLEsSoAuNOkDxv31Lzirp2ABJ6hf7VA2btQzEf9PNGpBZXfdFW14dCRiCb31AqrwEcF2zIPWs0l2yne9drtxyZcthe1T/R/GxtEkasCyp0gL3W2hv2caZgtxUfHY+OEBpGyhmCjQm5Y2A0H81IvVBtnDTTS5UjjZEjP7jsozSXAK5Ua9gp7ONZitBeq/aW2YoCquJSWBIEWHmnNhYEkQoxA1Gp7azu08YWjjVyVcIQf15YFLqcpytEuZ20vY6aiu2xBPqrzYh4C2GOZlCAliYzY7xGHaeANXxRoYtqRu0YQ5hKjOjD3Sq5b36wekNLdt7V3j9oxwKDITqbAIjyOx7FSMFm+gNZFFQeq75njiC4hQ6l4y6bxd27spzIXFm4i5PYbVY4LEGMxSzFt3ldFke5IBe8ZY8RdRa546UwX+AxyTLnjJtexDKyMCOIZHAZT3EA1H2ltuKBwj70sylgIsPPMcoIBJ3KNl1I41XbVx0cm6LSOuHJcM6M8YLADJeRLMFPS4EAkCmo8ZFFPEzSNkOFYK8pOZv1Etckam3bqeNTFaDBYxJUEkbBlPWO0aEEcVIOhB1BFjUPFfuN8B+KNjC+9kykLJKXW+hK5EXNY8LlSfhY9dPNh87sczC2Xhbs7xQREjA4C3wFPYX9tPkH+0U96gOd/wD2+VNYX9tfkH4FQdw+6vwH4qBgNixRO8gBZ3JJZjmIB6h2Cp0Xuj5R+KqpvSGMaKGJDorKVYMA97EAjpe71VqW/wAhOfKrgD6UymFUSNKB02RUY3OqoWKi3DQu2vf3CjB4pJVzITa5GoIIINiCDqDeu2lUGxYA9hIB+1SmYhx7HhW9k4o6HpN7sjFnHHrJPwpjEejmHcglX0MZsJZFUmIqYyyhgGIyjUjgLVbUjEDiagWlNJRRBTbe8PgfytOU23vD4H8rRVDivff5m/JqDtRysTlSQQuluNTsV77/ADN+TTTLfQ9dBiNqRMZmFiSxuO+46q1WzJGbeZiTaVgO4ACw/NVeIKJIEDzBBcMFLWHYFsOHwq9w8KooVRYDh/mu/wAvzec5mfxz4+Pxtv6cq8wv7cf0/wA1R1eYX9uP6f5rg6JdFFFEM4z9t/kb8Gst6E/2/StTjP23+Rvway3oT/b9KK3lFFFUQDsiHdmLdqELZsouBmvmvpwN9a6wmzY4ySiWJ0JJLG3ZdiTapgNR2xqBilyWGW4CsbZr5SbDQaHWm0R12LAGDCJQQbjja467XsT3kU9i8BHLbOoOX3Tcgi+hsRqKlXovTaIcey4lUoIxlY3N7kkjgSTqbWqXamMNj45GdI3DNGQHtrlJvpfhfokW6rVJqDm1Fq6qGu0ojEkwf9N8mVrHXeEKmlri5YDXtoJVqLUXpb0CWotTGExySgFCSCoYHKwUhr2sxFidDpxH1qRegS1Fq4xGIWNS7XAHYCT9ALknuFc4PFpKuZCSLkaqysCNCCrAFT3EUDtqLV1TWIxCoAWNgWCjQnVjYDTvoO7UWpv1lc+7v08ua2vC9r34cadvQJai1N4nErGAXNgWVevixCqNO8gV1DMGFxfr4qVOhtwYA0HVqLUt6h7Q2nFBbesVBubhHYACwJYqCFHSXU2GtBMtUdB0pLaHo/TSpNRLtnfKoPu8Wt1fA0DWyopwG9YdGObo5FygKOBOvE/</a:t>
            </a:r>
            <a:r>
              <a:rPr lang="en-US" err="1"/>
              <a:t>xXGF</a:t>
            </a:r>
            <a:r>
              <a:rPr lang="en-US"/>
              <a:t>/bT5B+BUvNJyL4z/41Fw37a/IPwKDl7bo3vbJrbj7vV31kvUIYY99HPnOZAAAgN4wxAsAczdLXtrZQ+6PgPxUPF7JhkADLazFhkJQ3IsxutjqDVlwlsuxXej20FZQIkdw2WSR2IBDTDP7vcCL2qo9I8Pmxc7FUyDD4beOReWNN9iCXjPVYXNaXCbEhiy7sMuUILB2sRGLJmF+kQNNasCo7B2fSr1Zf4m222sq+3pzLMFMQRM9lZ13hAizo4Xi1z9LVBxe1nmiKtJHKpGDkLIoAjdsXGMh17gRfWtlicGrqykAZkK3AGYAgjQ/Wlw2EVECKNAAOA1sNCdONZVk39KpRNIqASqIsU6ppvA2HdUClV1AJL8dSACKk4/bMiRxbvEQymRrGboLGvQzAcSBcjrrTiMA3AAJ4kAX+9ciBbWyrbssLUDez5WaNGfLmKjNkbMl/wDSesU4feHwP5WnALaAWps+8PlP5WgocV77/M35pqoO2XkOLWJJDGGWdjZUJujxhffBsOm3CoeD2wMt5SQwV8wVRkJSTJcf3XJtYd9Bd0lVR2q+9hT1eVRIHvm3d1y5eyQ9tz18NONQ8V6VLZxFGXkSSFGXNEbCWXd3ukhAOhFiQQxW4AJIDRVd4X9uP6f5rGj0hg3/AKtmtJcAjNHcMVzZcobPexGoUr31ssL+3H9P80EulpKKIZxn7b/I34NZb0J/t+lanGftv8jfg1lvQn+36UVvKKKKoxROL3szIJVzJP0TviqsHG7yNI7IWKgkbtVUZra9T+Dw7iRjEuJCl8OLymQuVGbPcv0iuut+09VaP1+Pm/g+VHr8fP8AwfKoM5HhcSih0aYyPFOGEjuyhgQYrKTZW4gcL9d6f9HG/wCplRWxBRYITlnaQkOzTZiBIbi+Ua92mlqu3xsRBBbQi3Bhx7xwqPgzh4s2Q2LEFic7MSBYXZrnQCgcw8ZGJlYg5THCAeokGW4v3XH3qwqJ6/HzfwfKl9ox838HyoJJrHYPZM64LDAyzkr6teErFlXLJGWBtGJLLa/vX01vWo9oR838Hyrn1+Pm/g+VBmYkxIMzO0zOc4KBMQEIzdFkcSZRZbECMKx4HWkwaT5UWX1kxCSTVN+sp4bsm7tJk97RmOvHTStR6/Hz/wAHyo9oR838HyoMlBhMSIERd+n6ODHRLKVPrR33cGEfvd3G4qZLhpUJjJxJgXEcVeZpihhVl6YOdkElxxPYdL1ofaEfP/B8qYxcsEoyuxte+hde7itqCBsnGOuCEgEkrXa2bM72zkAta5Nhxt2aVYbDUBDbOSWLOXjaMszakhWAsK6hxUKKFUgKBYAA2AH0pwbQj5v4PlQS6qvSLDtJGqoWB3sRugBZQHBJGYEad4IqX7Rj5v4PlSHaEfN/B8qDP7TwOJRnMcsspMIAdlS4G86SpulS7ZbnjfsIqv2jFifV8kb4hjaVkcJi1dXsuSOxlzHUsQ8pZRa1jwrX+vx8/wDB8qX1+Pm/g+VBmcZDK8nTXEF9/hygXP6uIhu2a6+5cNnuT0rgdVOnBzye82IWyYgjLJInS3pMV7G50tYcLd1aH2hHz/wfKj2hHz/wfKgyu0nlHSkOIVy2GEe7aRYrM0YcOAcuYksDfXs0vVx6ThmjMa73MymypHmjlJ03crAXRe3pJox141Im9WZxIxuwIIuXyggWBy+7fXjapXr8fN/B8qCSl7C/G2tRZM15MpANhYlS44coIJ+ANde0I+b+D5U3Hi0zMc2htbQ9Q1oImwtpGcsRKrqvRNsPJEQ3zO5vbW4t1j6vYX9tPkH+0VJXFRjgQNb6A8SbnqqPhh+mvyD8UHcPuj4D8VBxM8omsnSRYwzJYZjdmF1PaAOHXU6H3R8B+Kr8XLKkpeOPMN2oJJ6ldmYAdbEHSgnwTK6hlNweuos21Ylk3RzF7AnKjsqBiQpdlBCA2PEjgaY2Eg/UYOzEvqSQVJsGDKAABcML94NRNrRSCcSYeOQSnIrMLGCSPMbiQ9RW7EHjr30F1i8SsSF3NlFrmxPEgDh3kU7WJXZ2IKzZzMzsTdSv6TfqqylWLEaKNLAd9PHA4zeTMskiy2mERyXgIKnc3YsQADlPu3uKDWSzKpUMwBdsqAmxZspbKO05VY27FPZTlY/E7NDDCOsGJ/SxAaQO8hks0EiFtX6XSKAkd/UTfQ43ZaySJIXkGXiFdgj9mYA9RoJ9cH3h8rf9td023vD4H8rQZPbOzd7NvBLJEybxf08mquylgc6Nb3BwseOtMNsWLKFsQojMYAJ4Fg2a/</a:t>
            </a:r>
            <a:r>
              <a:rPr lang="en-US" err="1"/>
              <a:t>HNcXverXFe</a:t>
            </a:r>
            <a:r>
              <a:rPr lang="en-US"/>
              <a:t>+/wAzfk01QV/su+7LTyu0ZazHdgsGsCrZYwCNBqAD31ET0ZjCld7MehEim6XjWB95EEAS2jdoN+urc4hM+7zDPlzBb6lb2v8AenKCDDs3JIXWaUBjd0/T3btlCljdMykgC+UgacK1WF/bj+n+ao6vMN+3H9P80EuiiiiGcZ+2/wAjfg1lvQn+36VqcZ+2/wAjfg1lvQn+36UVvKKKKoh0VSP6SRpuhiI3wzTOURZngvZULlzu5WAXgt73uyiwvUyfa8ShCHD5yoXIQdHNlbj7t+sVET6Kh+1IP1P1ov0v3emv6fz69H61IgmV1V0YMrAMrKbqVIupBGhBH5oHKKSigWikooFopKKBaKSigWikooFopKKBaKSigWikooFopKKBaSiigWkNM4nErGAWvqcoCqzkmxPBQTwUn6UsE4cEgMOI6SMh4X4OAbd/lRXcPuj4D8V1XMPuj4D8V1RCKoGgAA7tKWq7bO1hhxF+lJK0su6RIzGGLbuSXUyuigZYm6+yucft2GCMPMd27IXWJnj3rZbZlUByGIuBoSNRrrRVnRVXLt+BZUhZwryMyqC8fFQDqA1xfMBa179VONtzDqqtJNFHmAIDyxjiSBqGINyCNCeBoLC1FRMRtSCNxE80ayGxCM6hyGYqpCk3N2BA7TpUuiCmz7w+B/K05XB94fK3/bRVZPs5yzHo6sTx7Tfspv2W/wDp+58qujw/+a1XR7YQrG9mG8LCxABTJfOX1sAuU3sTQVkGxRJiZUk0Pq8RRlPSQ7yazKeo/wAHga5w+GkEhgkyiQC4PBZUBtnT7gMvFSR1EEj7bU4jPhiku+iSKKQHNhw6ySs+d1NiVBB3YIZuAsMzLAG1N9KkmLxBgjXLKi/orHHNh5RhsVC0joX/AHGQXDLnWfKBYEmi79mP/p+58qsYoyqop4gj/NPI4YBgQQQCCDcEdRB6xXMnV83+DUDtFAoohnGftv8AI34NZb0J/t+lanGftv8AI34NZb0J/t+lFbyiiiqMbh9gypkYNGAmI3yxBnMaKYGiZEJFxcsWCgBRwFqZ2PsNypcjJ/1CtGGWzCGN2YLbquXP2FbVowRasrtzYjsbq7j4MRUDWC9GTGkqFUct7jGaYE/qbwXGojKmxBTrFXuz4pFijWV95IEAd7WzMBqeHX8B9OFZL2BNzyeNvOk9gTc8njbzoNvai1Yj2BNzyeNvOj2BNzyeNvOg29qLViPYE3PJ4286PYE3PJ4286Db2otWI9gTc8njbzo9gTc8njbzoNvai1Yj2BNzyeNvOj2BNzyeNvOg29qLViPYE3PJ4286PYE3PJ4286Db2otWI9gTc8njbzo9gTc8njbzoNvai1Yj2BNzyeNvOj2BNzyeNvOg29qLViPYE3PJ4286PYE3PJ4286Db2otWI9gTc8njbzo9gTc8njbzoNvai1Yj2BNzyeNvOj2BNzyeNvOg2M+HzFDe2R8w7+g6W/8Aff6VC2VgpkaQzSBw2URqCTkUF7C54npAZuJy61m/YE3PJ4286PYE3PJ4286DaxrYAdgFdWrEewJueTxt50ewJueTxt50F96S7IOJEFliYRT70pMCY3G5ljynQ9coYXB92oO0vR+aQPkECCTDpCy2bLHu3ZlMdl/1kcBwFV/sCbnk8bedH9Pzc8njbzoLuPY8izCVWQ2naSxzDovGqW0HEZfhUMeizbqRCyXfBvhgbE2LGQ5uHDprfvX4VA9gTc8njbzo/p+Xnk8bedA5tLZc2/aNEzrNiMJM7sjdDcCINle2UraEdd7uwtrWyrE/0/NzyeNvOj2BNzyeNvOg29cZNQe4j728qxnsCbnk8bedJ7Am55PG3nQbe1Z2b0bLGfpgLIp3QsTkLEM9+0EqPoTVV7Am55PG3nR/T8vPJ4286C3h2LLnEjmMP6wkrKmbJZIWisCQDc3BvaoH9JMIo4wIs0MqurqXjeYKkkY3zxgMGyyXuCdR2VH9gS88njbzo/p+bnk8bedBrsFhxHGkYUKFUAAEkCw4AnUjvNOst7dxvWM/p+bnk8bedH9Pzc8njbzoNsBS2rEewJueTxt50ewJueTxt50Gxxg/Tf5G/wBprK+hH9v0pj+n5et5PG3nWq2FsgRAaa1Rc0UCigKS1LRQJai1FFAWotRRQFqLUUUBai1FFAWotRRQFqLUUUBai1FFAWotRRQFqLUUUBai1FFAWotRRQFqLUUUBai1FFAWotRRQFqLUUUBai1FFAWotRRQFqLUUUBai1FFAWotRRQFqLUUUBaloooCiiig/9k=</a:t>
            </a:r>
          </a:p>
        </p:txBody>
      </p:sp>
      <p:sp>
        <p:nvSpPr>
          <p:cNvPr id="4" name="Slide Number Placeholder 3"/>
          <p:cNvSpPr>
            <a:spLocks noGrp="1"/>
          </p:cNvSpPr>
          <p:nvPr>
            <p:ph type="sldNum" sz="quarter" idx="10"/>
          </p:nvPr>
        </p:nvSpPr>
        <p:spPr/>
        <p:txBody>
          <a:bodyPr/>
          <a:lstStyle/>
          <a:p>
            <a:fld id="{E7A9BEF4-1A26-4782-ADCF-C12F6B85FBD7}" type="slidenum">
              <a:rPr lang="en-US" smtClean="0"/>
              <a:t>14</a:t>
            </a:fld>
            <a:endParaRPr lang="en-US"/>
          </a:p>
        </p:txBody>
      </p:sp>
    </p:spTree>
    <p:extLst>
      <p:ext uri="{BB962C8B-B14F-4D97-AF65-F5344CB8AC3E}">
        <p14:creationId xmlns:p14="http://schemas.microsoft.com/office/powerpoint/2010/main" val="2868953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r>
              <a:rPr lang="en-US" baseline="0"/>
              <a:t>: https://www.google.com/url?sa=i&amp;source=images&amp;cd=&amp;cad=rja&amp;uact=8&amp;ved=2ahUKEwjpyM77u-zkAhXvQ98KHX1WCBsQjRx6BAgBEAQ&amp;url=%2Furl%3Fsa%3Di%26source%3Dimages%26cd%3D%26ved%3D%26url%3Dhttps%253A%252F%252Fwww.computerworld.com%252Farticle%252F3245729%252Fmicrosoft-speeds-up-latest-windows-10-upgrade-delivery.html%26psig%3DAOvVaw3caOAe7MP4_pDZjbexqqKm%26ust%3D1569517849184071&amp;psig=AOvVaw3caOAe7MP4_pDZjbexqqKm&amp;ust=1569517849184071</a:t>
            </a:r>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16</a:t>
            </a:fld>
            <a:endParaRPr lang="en-US"/>
          </a:p>
        </p:txBody>
      </p:sp>
    </p:spTree>
    <p:extLst>
      <p:ext uri="{BB962C8B-B14F-4D97-AF65-F5344CB8AC3E}">
        <p14:creationId xmlns:p14="http://schemas.microsoft.com/office/powerpoint/2010/main" val="4124458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Learns</a:t>
            </a:r>
            <a:r>
              <a:rPr lang="en-US" baseline="0"/>
              <a:t> based on voice so for student with speech impediments may need to use speech recognition in lieu of dictate</a:t>
            </a:r>
          </a:p>
          <a:p>
            <a:endParaRPr lang="en-US" baseline="0"/>
          </a:p>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18</a:t>
            </a:fld>
            <a:endParaRPr lang="en-US"/>
          </a:p>
        </p:txBody>
      </p:sp>
    </p:spTree>
    <p:extLst>
      <p:ext uri="{BB962C8B-B14F-4D97-AF65-F5344CB8AC3E}">
        <p14:creationId xmlns:p14="http://schemas.microsoft.com/office/powerpoint/2010/main" val="39766296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Reinforces use of new vocabulary, spelling, </a:t>
            </a:r>
          </a:p>
        </p:txBody>
      </p:sp>
      <p:sp>
        <p:nvSpPr>
          <p:cNvPr id="4" name="Slide Number Placeholder 3"/>
          <p:cNvSpPr>
            <a:spLocks noGrp="1"/>
          </p:cNvSpPr>
          <p:nvPr>
            <p:ph type="sldNum" sz="quarter" idx="10"/>
          </p:nvPr>
        </p:nvSpPr>
        <p:spPr/>
        <p:txBody>
          <a:bodyPr/>
          <a:lstStyle/>
          <a:p>
            <a:fld id="{E7A9BEF4-1A26-4782-ADCF-C12F6B85FBD7}" type="slidenum">
              <a:rPr lang="en-US" smtClean="0"/>
              <a:t>19</a:t>
            </a:fld>
            <a:endParaRPr lang="en-US"/>
          </a:p>
        </p:txBody>
      </p:sp>
    </p:spTree>
    <p:extLst>
      <p:ext uri="{BB962C8B-B14F-4D97-AF65-F5344CB8AC3E}">
        <p14:creationId xmlns:p14="http://schemas.microsoft.com/office/powerpoint/2010/main" val="2772230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23</a:t>
            </a:fld>
            <a:endParaRPr lang="en-US"/>
          </a:p>
        </p:txBody>
      </p:sp>
    </p:spTree>
    <p:extLst>
      <p:ext uri="{BB962C8B-B14F-4D97-AF65-F5344CB8AC3E}">
        <p14:creationId xmlns:p14="http://schemas.microsoft.com/office/powerpoint/2010/main" val="2452831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If a student has a deficit that is limiting their progress in the curriculum, AT can serve as an accommodation for a prolonged basis, or as a short-term "helping hand" so the student can keep up with the curriculum as the deficit is being addressed in other ways. With this "helping hand" approach, the student is not falling further behind</a:t>
            </a:r>
          </a:p>
          <a:p>
            <a:endParaRPr lang="en-US">
              <a:cs typeface="Calibri"/>
            </a:endParaRPr>
          </a:p>
          <a:p>
            <a:r>
              <a:rPr lang="en-US">
                <a:cs typeface="Calibri"/>
              </a:rPr>
              <a:t>References:</a:t>
            </a:r>
          </a:p>
          <a:p>
            <a:r>
              <a:rPr lang="en-US">
                <a:hlinkClick r:id="rId3"/>
              </a:rPr>
              <a:t>https://www.parentcenterhub.org/ata/</a:t>
            </a:r>
            <a:endParaRPr lang="en-US"/>
          </a:p>
        </p:txBody>
      </p:sp>
      <p:sp>
        <p:nvSpPr>
          <p:cNvPr id="4" name="Slide Number Placeholder 3"/>
          <p:cNvSpPr>
            <a:spLocks noGrp="1"/>
          </p:cNvSpPr>
          <p:nvPr>
            <p:ph type="sldNum" sz="quarter" idx="5"/>
          </p:nvPr>
        </p:nvSpPr>
        <p:spPr/>
        <p:txBody>
          <a:bodyPr/>
          <a:lstStyle/>
          <a:p>
            <a:fld id="{E7A9BEF4-1A26-4782-ADCF-C12F6B85FBD7}" type="slidenum">
              <a:rPr lang="en-US"/>
              <a:t>2</a:t>
            </a:fld>
            <a:endParaRPr lang="en-US"/>
          </a:p>
        </p:txBody>
      </p:sp>
    </p:spTree>
    <p:extLst>
      <p:ext uri="{BB962C8B-B14F-4D97-AF65-F5344CB8AC3E}">
        <p14:creationId xmlns:p14="http://schemas.microsoft.com/office/powerpoint/2010/main" val="2613725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TRAID ACT- also designated that federal funding is dispersed to the states for provision of an AT Demonstration and Loan Program to promote awareness and use. NYS maintained the language from the Act, so the NYS programs are called TRAID Programs. Each county in NYS is supported by a TRAID Program, and each state is required to have a comparable program (although may be called something different.)</a:t>
            </a:r>
          </a:p>
          <a:p>
            <a:endParaRPr lang="en-US">
              <a:cs typeface="Calibri"/>
            </a:endParaRPr>
          </a:p>
          <a:p>
            <a:r>
              <a:rPr lang="en-US">
                <a:cs typeface="Calibri"/>
              </a:rPr>
              <a:t>Least Restrictive Environment- students with disabilities are required to receive education in the least restrictive environment, to the maximum extent possible. This applies not only to assignment of classrooms (which is decided based on IEP), but also to use of AT. Use of programs readily used in district will be least restrictive, so taking advantage of built in accessibility tools is necessary- reason for this professional development webinar</a:t>
            </a:r>
          </a:p>
          <a:p>
            <a:endParaRPr lang="en-US">
              <a:cs typeface="Calibri"/>
            </a:endParaRPr>
          </a:p>
          <a:p>
            <a:endParaRPr lang="en-US">
              <a:cs typeface="Calibri"/>
            </a:endParaRPr>
          </a:p>
          <a:p>
            <a:r>
              <a:rPr lang="en-US">
                <a:cs typeface="Calibri"/>
              </a:rPr>
              <a:t>References:</a:t>
            </a:r>
          </a:p>
          <a:p>
            <a:r>
              <a:rPr lang="en-US">
                <a:hlinkClick r:id="rId3"/>
              </a:rPr>
              <a:t>https://www.disabilityrightsca.org/system/files?file=file-attachments/504001Ch07.pdf</a:t>
            </a:r>
          </a:p>
          <a:p>
            <a:r>
              <a:rPr lang="en-US">
                <a:hlinkClick r:id="rId4"/>
              </a:rPr>
              <a:t>https://www.masters-in-special-education.com/special-education-in-the-least-restrictive-environment-inclusion/</a:t>
            </a:r>
            <a:endParaRPr lang="en-US"/>
          </a:p>
        </p:txBody>
      </p:sp>
      <p:sp>
        <p:nvSpPr>
          <p:cNvPr id="4" name="Slide Number Placeholder 3"/>
          <p:cNvSpPr>
            <a:spLocks noGrp="1"/>
          </p:cNvSpPr>
          <p:nvPr>
            <p:ph type="sldNum" sz="quarter" idx="5"/>
          </p:nvPr>
        </p:nvSpPr>
        <p:spPr/>
        <p:txBody>
          <a:bodyPr/>
          <a:lstStyle/>
          <a:p>
            <a:fld id="{E7A9BEF4-1A26-4782-ADCF-C12F6B85FBD7}" type="slidenum">
              <a:rPr lang="en-US"/>
              <a:t>3</a:t>
            </a:fld>
            <a:endParaRPr lang="en-US"/>
          </a:p>
        </p:txBody>
      </p:sp>
    </p:spTree>
    <p:extLst>
      <p:ext uri="{BB962C8B-B14F-4D97-AF65-F5344CB8AC3E}">
        <p14:creationId xmlns:p14="http://schemas.microsoft.com/office/powerpoint/2010/main" val="714105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5</a:t>
            </a:fld>
            <a:endParaRPr lang="en-US"/>
          </a:p>
        </p:txBody>
      </p:sp>
    </p:spTree>
    <p:extLst>
      <p:ext uri="{BB962C8B-B14F-4D97-AF65-F5344CB8AC3E}">
        <p14:creationId xmlns:p14="http://schemas.microsoft.com/office/powerpoint/2010/main" val="683589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Reading guides have been readily used for students with dyslexia, as they isolate lines when reading and provide a colored overlay</a:t>
            </a:r>
          </a:p>
          <a:p>
            <a:endParaRPr lang="en-US">
              <a:cs typeface="Calibri"/>
            </a:endParaRPr>
          </a:p>
          <a:p>
            <a:r>
              <a:rPr lang="en-US">
                <a:cs typeface="Calibri"/>
              </a:rPr>
              <a:t>Comparable feature in Office 365 is Immersive Reader, which includes the ability to adjust the text size, line spacing, and page color (similar to overlay). The inclusion of speech output facilitates comprehension through multi-sensory processing. </a:t>
            </a:r>
          </a:p>
          <a:p>
            <a:endParaRPr lang="en-US">
              <a:cs typeface="Calibri"/>
            </a:endParaRPr>
          </a:p>
          <a:p>
            <a:r>
              <a:rPr lang="en-US">
                <a:cs typeface="Calibri"/>
              </a:rPr>
              <a:t>Low tech AT still has a place in the classroom, but over the last few years increased accessibility features built-in to programs and operating systems enable students to use built-in features that meet their needs alongside their peers. For example, if a classroom writing activity takes place and students type a paragraph, a student with processing difficulties who is not able to accurately represent his thoughts when typing, but can speak his thoughts can use the built-in Dictation feature to type his paragraph with his voice. </a:t>
            </a:r>
          </a:p>
          <a:p>
            <a:endParaRPr lang="en-US">
              <a:cs typeface="Calibri"/>
            </a:endParaRPr>
          </a:p>
          <a:p>
            <a:endParaRPr lang="en-US">
              <a:cs typeface="Calibri"/>
            </a:endParaRPr>
          </a:p>
          <a:p>
            <a:endParaRPr lang="en-US">
              <a:cs typeface="Calibri"/>
            </a:endParaRPr>
          </a:p>
          <a:p>
            <a:r>
              <a:rPr lang="en-US">
                <a:cs typeface="Calibri"/>
              </a:rPr>
              <a:t>Image: </a:t>
            </a:r>
            <a:r>
              <a:rPr lang="en-US">
                <a:hlinkClick r:id="rId3"/>
              </a:rPr>
              <a:t>https://shop.getsmartcatalog.com/9915-reading-guide-strips-blue-ash10801</a:t>
            </a:r>
          </a:p>
          <a:p>
            <a:r>
              <a:rPr lang="en-US">
                <a:hlinkClick r:id="rId4"/>
              </a:rPr>
              <a:t>https://educationblog.microsoft.com/en-us/2018/06/dictation-comes-to-office-365-and-immersive-reader-gets-support-for-adverb-highlighting/</a:t>
            </a:r>
            <a:endParaRPr lang="en-US"/>
          </a:p>
        </p:txBody>
      </p:sp>
      <p:sp>
        <p:nvSpPr>
          <p:cNvPr id="4" name="Slide Number Placeholder 3"/>
          <p:cNvSpPr>
            <a:spLocks noGrp="1"/>
          </p:cNvSpPr>
          <p:nvPr>
            <p:ph type="sldNum" sz="quarter" idx="5"/>
          </p:nvPr>
        </p:nvSpPr>
        <p:spPr/>
        <p:txBody>
          <a:bodyPr/>
          <a:lstStyle/>
          <a:p>
            <a:fld id="{E7A9BEF4-1A26-4782-ADCF-C12F6B85FBD7}" type="slidenum">
              <a:rPr lang="en-US"/>
              <a:t>7</a:t>
            </a:fld>
            <a:endParaRPr lang="en-US"/>
          </a:p>
        </p:txBody>
      </p:sp>
    </p:spTree>
    <p:extLst>
      <p:ext uri="{BB962C8B-B14F-4D97-AF65-F5344CB8AC3E}">
        <p14:creationId xmlns:p14="http://schemas.microsoft.com/office/powerpoint/2010/main" val="72025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Images: </a:t>
            </a:r>
            <a:r>
              <a:rPr lang="en-US">
                <a:hlinkClick r:id="rId3"/>
              </a:rPr>
              <a:t>https://blogs.windows.com/windowsexperience/2017/06/14/six-things-need-know-windows-10-s/</a:t>
            </a:r>
          </a:p>
          <a:p>
            <a:r>
              <a:rPr lang="en-US">
                <a:hlinkClick r:id="rId4"/>
              </a:rPr>
              <a:t>https://medium.com/visiblelearningdesigns/how-to-get-microsoft-office-365-for-your-school-for-free-part-2-of-3-8b6e213747c6</a:t>
            </a:r>
            <a:endParaRPr lang="en-US"/>
          </a:p>
        </p:txBody>
      </p:sp>
      <p:sp>
        <p:nvSpPr>
          <p:cNvPr id="4" name="Slide Number Placeholder 3"/>
          <p:cNvSpPr>
            <a:spLocks noGrp="1"/>
          </p:cNvSpPr>
          <p:nvPr>
            <p:ph type="sldNum" sz="quarter" idx="5"/>
          </p:nvPr>
        </p:nvSpPr>
        <p:spPr/>
        <p:txBody>
          <a:bodyPr/>
          <a:lstStyle/>
          <a:p>
            <a:fld id="{E7A9BEF4-1A26-4782-ADCF-C12F6B85FBD7}" type="slidenum">
              <a:rPr lang="en-US"/>
              <a:t>8</a:t>
            </a:fld>
            <a:endParaRPr lang="en-US"/>
          </a:p>
        </p:txBody>
      </p:sp>
    </p:spTree>
    <p:extLst>
      <p:ext uri="{BB962C8B-B14F-4D97-AF65-F5344CB8AC3E}">
        <p14:creationId xmlns:p14="http://schemas.microsoft.com/office/powerpoint/2010/main" val="190631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A9BEF4-1A26-4782-ADCF-C12F6B85FBD7}" type="slidenum">
              <a:rPr lang="en-US" smtClean="0"/>
              <a:t>9</a:t>
            </a:fld>
            <a:endParaRPr lang="en-US"/>
          </a:p>
        </p:txBody>
      </p:sp>
    </p:spTree>
    <p:extLst>
      <p:ext uri="{BB962C8B-B14F-4D97-AF65-F5344CB8AC3E}">
        <p14:creationId xmlns:p14="http://schemas.microsoft.com/office/powerpoint/2010/main" val="1085111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Office 365 includes these programs. During this webinar, we will focus on accessibility features available in programs that are readily used in the classroom (Word, PowerPoint, OneNote)</a:t>
            </a:r>
          </a:p>
          <a:p>
            <a:endParaRPr lang="en-US">
              <a:cs typeface="Calibri"/>
            </a:endParaRPr>
          </a:p>
          <a:p>
            <a:endParaRPr lang="en-US">
              <a:cs typeface="Calibri"/>
            </a:endParaRPr>
          </a:p>
          <a:p>
            <a:r>
              <a:rPr lang="en-US">
                <a:cs typeface="Calibri"/>
              </a:rPr>
              <a:t>Image: https://www.google.com/url?sa=i&amp;source=images&amp;cd=&amp;ved=2ahUKEwjylMOHvOzkAhXphOAKHS-JCdIQjRx6BAgBEAQ&amp;url=https%3A%2F%2Fwww.computerworld.com%2Farticle%2F3205187%2Foffice-365-a-guide-to-the-updates.html&amp;psig=AOvVaw1H46lWPrn5vuKI1sz5BLUP&amp;ust=1569517924372508</a:t>
            </a:r>
          </a:p>
        </p:txBody>
      </p:sp>
      <p:sp>
        <p:nvSpPr>
          <p:cNvPr id="4" name="Slide Number Placeholder 3"/>
          <p:cNvSpPr>
            <a:spLocks noGrp="1"/>
          </p:cNvSpPr>
          <p:nvPr>
            <p:ph type="sldNum" sz="quarter" idx="5"/>
          </p:nvPr>
        </p:nvSpPr>
        <p:spPr/>
        <p:txBody>
          <a:bodyPr/>
          <a:lstStyle/>
          <a:p>
            <a:fld id="{E7A9BEF4-1A26-4782-ADCF-C12F6B85FBD7}" type="slidenum">
              <a:rPr lang="en-US"/>
              <a:t>10</a:t>
            </a:fld>
            <a:endParaRPr lang="en-US"/>
          </a:p>
        </p:txBody>
      </p:sp>
    </p:spTree>
    <p:extLst>
      <p:ext uri="{BB962C8B-B14F-4D97-AF65-F5344CB8AC3E}">
        <p14:creationId xmlns:p14="http://schemas.microsoft.com/office/powerpoint/2010/main" val="309019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https://www.google.com/url?sa=i&amp;source=images&amp;cd=&amp;cad=rja&amp;uact=8&amp;ved=2ahUKEwjOsP-Hq-zlAhXhdd8KHVhQC1EQjRx6BAgBEAQ&amp;url=%2Furl%3Fsa%3Di%26source%3Dimages%26cd%3D%26ved%3D%26url%3Dhttps%253A%252F%252Fwww.windowscentral.com%252Fhow-use-learning-tools-microsoft-word%26psig%3DAOvVaw0y6SK0LiGN7mtzfwUugd6h%26ust%3D1573911394812998&amp;psig=AOvVaw0y6SK0LiGN7mtzfwUugd6h&amp;ust=1573911394812998 </a:t>
            </a:r>
          </a:p>
          <a:p>
            <a:endParaRPr lang="en-US"/>
          </a:p>
          <a:p>
            <a:r>
              <a:rPr lang="en-US"/>
              <a:t>https://www.howtogeek.com/wp-content/uploads/2019/06/leraning-tools-options.png </a:t>
            </a:r>
          </a:p>
        </p:txBody>
      </p:sp>
      <p:sp>
        <p:nvSpPr>
          <p:cNvPr id="4" name="Slide Number Placeholder 3"/>
          <p:cNvSpPr>
            <a:spLocks noGrp="1"/>
          </p:cNvSpPr>
          <p:nvPr>
            <p:ph type="sldNum" sz="quarter" idx="10"/>
          </p:nvPr>
        </p:nvSpPr>
        <p:spPr/>
        <p:txBody>
          <a:bodyPr/>
          <a:lstStyle/>
          <a:p>
            <a:fld id="{E7A9BEF4-1A26-4782-ADCF-C12F6B85FBD7}" type="slidenum">
              <a:rPr lang="en-US" smtClean="0"/>
              <a:t>11</a:t>
            </a:fld>
            <a:endParaRPr lang="en-US"/>
          </a:p>
        </p:txBody>
      </p:sp>
    </p:spTree>
    <p:extLst>
      <p:ext uri="{BB962C8B-B14F-4D97-AF65-F5344CB8AC3E}">
        <p14:creationId xmlns:p14="http://schemas.microsoft.com/office/powerpoint/2010/main" val="26631392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 y="857"/>
            <a:ext cx="12192000" cy="6858000"/>
          </a:xfrm>
          <a:prstGeom prst="rect">
            <a:avLst/>
          </a:prstGeom>
        </p:spPr>
      </p:pic>
      <p:sp>
        <p:nvSpPr>
          <p:cNvPr id="10" name="Text Placeholder 5"/>
          <p:cNvSpPr>
            <a:spLocks noGrp="1"/>
          </p:cNvSpPr>
          <p:nvPr>
            <p:ph type="body" sz="quarter" idx="10" hasCustomPrompt="1"/>
          </p:nvPr>
        </p:nvSpPr>
        <p:spPr>
          <a:xfrm>
            <a:off x="658368" y="3968498"/>
            <a:ext cx="6638544" cy="1650381"/>
          </a:xfrm>
          <a:prstGeom prst="rect">
            <a:avLst/>
          </a:prstGeom>
        </p:spPr>
        <p:txBody>
          <a:bodyPr lIns="0">
            <a:normAutofit/>
          </a:bodyPr>
          <a:lstStyle>
            <a:lvl1pPr marL="0" indent="0">
              <a:buNone/>
              <a:defRPr sz="2100" b="0" i="0">
                <a:solidFill>
                  <a:schemeClr val="bg1"/>
                </a:solidFill>
                <a:latin typeface="Georgia" charset="0"/>
                <a:ea typeface="Georgia" charset="0"/>
                <a:cs typeface="Georgia" charset="0"/>
              </a:defRPr>
            </a:lvl1pPr>
          </a:lstStyle>
          <a:p>
            <a:pPr lvl="0"/>
            <a:r>
              <a:rPr lang="en-US"/>
              <a:t>Sub-topic</a:t>
            </a:r>
          </a:p>
        </p:txBody>
      </p:sp>
      <p:sp>
        <p:nvSpPr>
          <p:cNvPr id="14" name="Title 1"/>
          <p:cNvSpPr>
            <a:spLocks noGrp="1"/>
          </p:cNvSpPr>
          <p:nvPr>
            <p:ph type="ctrTitle" hasCustomPrompt="1"/>
          </p:nvPr>
        </p:nvSpPr>
        <p:spPr>
          <a:xfrm>
            <a:off x="658368" y="1490472"/>
            <a:ext cx="6638544" cy="2386584"/>
          </a:xfrm>
          <a:prstGeom prst="rect">
            <a:avLst/>
          </a:prstGeom>
          <a:ln>
            <a:noFill/>
          </a:ln>
        </p:spPr>
        <p:txBody>
          <a:bodyPr lIns="0" anchor="b"/>
          <a:lstStyle>
            <a:lvl1pPr algn="l">
              <a:lnSpc>
                <a:spcPts val="4350"/>
              </a:lnSpc>
              <a:defRPr sz="4500" b="1" i="0" cap="all" baseline="0">
                <a:solidFill>
                  <a:schemeClr val="bg1"/>
                </a:solidFill>
                <a:latin typeface="Arial" charset="0"/>
                <a:ea typeface="Arial" charset="0"/>
                <a:cs typeface="Arial" charset="0"/>
              </a:defRPr>
            </a:lvl1pPr>
          </a:lstStyle>
          <a:p>
            <a:r>
              <a:rPr lang="en-US"/>
              <a:t>Presentation</a:t>
            </a:r>
            <a:br>
              <a:rPr lang="en-US"/>
            </a:br>
            <a:r>
              <a:rPr lang="en-US"/>
              <a:t>Title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369" y="6016249"/>
            <a:ext cx="5091215" cy="283186"/>
          </a:xfrm>
          <a:prstGeom prst="rect">
            <a:avLst/>
          </a:prstGeom>
        </p:spPr>
      </p:pic>
    </p:spTree>
    <p:extLst>
      <p:ext uri="{BB962C8B-B14F-4D97-AF65-F5344CB8AC3E}">
        <p14:creationId xmlns:p14="http://schemas.microsoft.com/office/powerpoint/2010/main" val="3727988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ull Width Photo">
    <p:spTree>
      <p:nvGrpSpPr>
        <p:cNvPr id="1" name=""/>
        <p:cNvGrpSpPr/>
        <p:nvPr/>
      </p:nvGrpSpPr>
      <p:grpSpPr>
        <a:xfrm>
          <a:off x="0" y="0"/>
          <a:ext cx="0" cy="0"/>
          <a:chOff x="0" y="0"/>
          <a:chExt cx="0" cy="0"/>
        </a:xfrm>
      </p:grpSpPr>
      <p:sp>
        <p:nvSpPr>
          <p:cNvPr id="15" name="Picture Placeholder 2"/>
          <p:cNvSpPr>
            <a:spLocks noGrp="1" noChangeAspect="1"/>
          </p:cNvSpPr>
          <p:nvPr>
            <p:ph type="pic" idx="13"/>
          </p:nvPr>
        </p:nvSpPr>
        <p:spPr>
          <a:xfrm>
            <a:off x="0" y="883920"/>
            <a:ext cx="12192000" cy="5974080"/>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Tree>
    <p:extLst>
      <p:ext uri="{BB962C8B-B14F-4D97-AF65-F5344CB8AC3E}">
        <p14:creationId xmlns:p14="http://schemas.microsoft.com/office/powerpoint/2010/main" val="1467514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ext and Chart">
    <p:spTree>
      <p:nvGrpSpPr>
        <p:cNvPr id="1" name=""/>
        <p:cNvGrpSpPr/>
        <p:nvPr/>
      </p:nvGrpSpPr>
      <p:grpSpPr>
        <a:xfrm>
          <a:off x="0" y="0"/>
          <a:ext cx="0" cy="0"/>
          <a:chOff x="0" y="0"/>
          <a:chExt cx="0" cy="0"/>
        </a:xfrm>
      </p:grpSpPr>
      <p:sp>
        <p:nvSpPr>
          <p:cNvPr id="3" name="Chart Placeholder 2"/>
          <p:cNvSpPr>
            <a:spLocks noGrp="1"/>
          </p:cNvSpPr>
          <p:nvPr>
            <p:ph type="chart" sz="quarter" idx="16"/>
          </p:nvPr>
        </p:nvSpPr>
        <p:spPr>
          <a:xfrm>
            <a:off x="5098987" y="1320800"/>
            <a:ext cx="6388100" cy="4465639"/>
          </a:xfrm>
          <a:prstGeom prst="rect">
            <a:avLst/>
          </a:prstGeom>
          <a:solidFill>
            <a:schemeClr val="bg2">
              <a:lumMod val="75000"/>
            </a:schemeClr>
          </a:solidFill>
          <a:ln>
            <a:noFill/>
          </a:ln>
        </p:spPr>
        <p:style>
          <a:lnRef idx="1">
            <a:schemeClr val="accent3"/>
          </a:lnRef>
          <a:fillRef idx="2">
            <a:schemeClr val="accent3"/>
          </a:fillRef>
          <a:effectRef idx="1">
            <a:schemeClr val="accent3"/>
          </a:effectRef>
          <a:fontRef idx="none"/>
        </p:style>
        <p:txBody>
          <a:bodyPr/>
          <a:lstStyle>
            <a:lvl1pPr marL="0" marR="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sz="1200" baseline="0">
                <a:solidFill>
                  <a:schemeClr val="bg1"/>
                </a:solidFill>
                <a:latin typeface="Arial" charset="0"/>
                <a:ea typeface="Arial" charset="0"/>
                <a:cs typeface="Arial" charset="0"/>
              </a:defRPr>
            </a:lvl1pPr>
          </a:lstStyle>
          <a:p>
            <a:r>
              <a:rPr lang="en-US"/>
              <a:t>Click icon to add chart</a:t>
            </a:r>
          </a:p>
        </p:txBody>
      </p:sp>
      <p:sp>
        <p:nvSpPr>
          <p:cNvPr id="8" name="Title 3"/>
          <p:cNvSpPr>
            <a:spLocks noGrp="1"/>
          </p:cNvSpPr>
          <p:nvPr>
            <p:ph type="title" hasCustomPrompt="1"/>
          </p:nvPr>
        </p:nvSpPr>
        <p:spPr>
          <a:xfrm>
            <a:off x="569468" y="1320800"/>
            <a:ext cx="4268653"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
        <p:nvSpPr>
          <p:cNvPr id="9" name="Text Placeholder 2"/>
          <p:cNvSpPr>
            <a:spLocks noGrp="1"/>
          </p:cNvSpPr>
          <p:nvPr>
            <p:ph type="body" idx="1" hasCustomPrompt="1"/>
          </p:nvPr>
        </p:nvSpPr>
        <p:spPr>
          <a:xfrm>
            <a:off x="569470" y="2189263"/>
            <a:ext cx="4002532" cy="2768327"/>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err="1"/>
              <a:t>Em</a:t>
            </a:r>
            <a:r>
              <a:rPr lang="en-US"/>
              <a:t> </a:t>
            </a:r>
            <a:r>
              <a:rPr lang="en-US" err="1"/>
              <a:t>psum</a:t>
            </a:r>
            <a:r>
              <a:rPr lang="en-US"/>
              <a:t>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and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Class </a:t>
            </a:r>
            <a:r>
              <a:rPr lang="en-US" err="1"/>
              <a:t>aptent</a:t>
            </a:r>
            <a:r>
              <a:rPr lang="en-US"/>
              <a:t> </a:t>
            </a:r>
            <a:r>
              <a:rPr lang="en-US" err="1"/>
              <a:t>taciti</a:t>
            </a:r>
            <a:r>
              <a:rPr lang="en-US"/>
              <a:t> </a:t>
            </a:r>
            <a:r>
              <a:rPr lang="en-US" err="1"/>
              <a:t>sociosqu</a:t>
            </a:r>
            <a:r>
              <a:rPr lang="en-US"/>
              <a:t> ad </a:t>
            </a:r>
            <a:r>
              <a:rPr lang="en-US" err="1"/>
              <a:t>litora</a:t>
            </a:r>
            <a:r>
              <a:rPr lang="en-US"/>
              <a:t> </a:t>
            </a:r>
            <a:r>
              <a:rPr lang="en-US" err="1"/>
              <a:t>torquent</a:t>
            </a:r>
            <a:r>
              <a:rPr lang="en-US"/>
              <a:t>.</a:t>
            </a:r>
          </a:p>
        </p:txBody>
      </p:sp>
    </p:spTree>
    <p:extLst>
      <p:ext uri="{BB962C8B-B14F-4D97-AF65-F5344CB8AC3E}">
        <p14:creationId xmlns:p14="http://schemas.microsoft.com/office/powerpoint/2010/main" val="2939985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691508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3/5/2020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207374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1"/>
          <p:cNvSpPr>
            <a:spLocks noGrp="1"/>
          </p:cNvSpPr>
          <p:nvPr>
            <p:ph type="ctrTitle" hasCustomPrompt="1"/>
          </p:nvPr>
        </p:nvSpPr>
        <p:spPr>
          <a:xfrm>
            <a:off x="658368" y="1490663"/>
            <a:ext cx="6638544" cy="2387600"/>
          </a:xfrm>
          <a:prstGeom prst="rect">
            <a:avLst/>
          </a:prstGeom>
          <a:ln>
            <a:noFill/>
          </a:ln>
        </p:spPr>
        <p:txBody>
          <a:bodyPr lIns="0" anchor="b"/>
          <a:lstStyle>
            <a:lvl1pPr algn="l">
              <a:lnSpc>
                <a:spcPts val="4350"/>
              </a:lnSpc>
              <a:defRPr sz="4500" b="1" i="0" cap="all" baseline="0">
                <a:solidFill>
                  <a:schemeClr val="bg1"/>
                </a:solidFill>
                <a:latin typeface="Arial" charset="0"/>
                <a:ea typeface="Arial" charset="0"/>
                <a:cs typeface="Arial" charset="0"/>
              </a:defRPr>
            </a:lvl1pPr>
          </a:lstStyle>
          <a:p>
            <a:r>
              <a:rPr lang="en-US"/>
              <a:t>DIVIDER SLIDE</a:t>
            </a:r>
          </a:p>
        </p:txBody>
      </p:sp>
      <p:sp>
        <p:nvSpPr>
          <p:cNvPr id="6" name="Subtitle 2"/>
          <p:cNvSpPr>
            <a:spLocks noGrp="1"/>
          </p:cNvSpPr>
          <p:nvPr>
            <p:ph type="subTitle" idx="1" hasCustomPrompt="1"/>
          </p:nvPr>
        </p:nvSpPr>
        <p:spPr>
          <a:xfrm>
            <a:off x="658368" y="3970337"/>
            <a:ext cx="6638544" cy="2212976"/>
          </a:xfrm>
          <a:prstGeom prst="rect">
            <a:avLst/>
          </a:prstGeom>
          <a:ln>
            <a:noFill/>
          </a:ln>
        </p:spPr>
        <p:txBody>
          <a:bodyPr lIns="0">
            <a:normAutofit/>
          </a:bodyPr>
          <a:lstStyle>
            <a:lvl1pPr marL="0" indent="0" algn="l">
              <a:buNone/>
              <a:defRPr sz="2100" b="0" baseline="0">
                <a:solidFill>
                  <a:schemeClr val="bg1"/>
                </a:solidFill>
                <a:latin typeface="Georgia" charset="0"/>
                <a:ea typeface="Georgia" charset="0"/>
                <a:cs typeface="Georgia"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Section title</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5602" y="321147"/>
            <a:ext cx="5091215" cy="283186"/>
          </a:xfrm>
          <a:prstGeom prst="rect">
            <a:avLst/>
          </a:prstGeom>
        </p:spPr>
      </p:pic>
    </p:spTree>
    <p:extLst>
      <p:ext uri="{BB962C8B-B14F-4D97-AF65-F5344CB8AC3E}">
        <p14:creationId xmlns:p14="http://schemas.microsoft.com/office/powerpoint/2010/main" val="4019287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Rectangle 6"/>
          <p:cNvSpPr/>
          <p:nvPr/>
        </p:nvSpPr>
        <p:spPr>
          <a:xfrm>
            <a:off x="5675085" y="2177144"/>
            <a:ext cx="6516915" cy="468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Slide Number Placeholder 6"/>
          <p:cNvSpPr txBox="1">
            <a:spLocks/>
          </p:cNvSpPr>
          <p:nvPr/>
        </p:nvSpPr>
        <p:spPr>
          <a:xfrm>
            <a:off x="11045952" y="6221885"/>
            <a:ext cx="725424" cy="534516"/>
          </a:xfrm>
          <a:prstGeom prst="rect">
            <a:avLst/>
          </a:prstGeom>
        </p:spPr>
        <p:txBody>
          <a:bodyPr vert="horz" lIns="91440" tIns="45720" rIns="91440" bIns="45720" rtlCol="0" anchor="ctr"/>
          <a:lstStyle>
            <a:defPPr>
              <a:defRPr lang="en-US"/>
            </a:defPPr>
            <a:lvl1pPr marL="0" algn="r" defTabSz="685800" rtl="0" eaLnBrk="1" latinLnBrk="0" hangingPunct="1">
              <a:defRPr sz="1000" b="1" i="0" kern="1200">
                <a:solidFill>
                  <a:srgbClr val="828383"/>
                </a:solidFill>
                <a:latin typeface="Museo Slab 900" charset="0"/>
                <a:ea typeface="Museo Slab 900" charset="0"/>
                <a:cs typeface="Museo Slab 900"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2915D2C3-7EB9-F849-9C19-1CC92E2870ED}" type="slidenum">
              <a:rPr lang="en-US" sz="1200" b="1" smtClean="0">
                <a:latin typeface="Arial" charset="0"/>
                <a:ea typeface="Arial" charset="0"/>
                <a:cs typeface="Arial" charset="0"/>
              </a:rPr>
              <a:pPr/>
              <a:t>‹#›</a:t>
            </a:fld>
            <a:endParaRPr lang="en-US" sz="1200" b="1">
              <a:latin typeface="Arial" charset="0"/>
              <a:ea typeface="Arial" charset="0"/>
              <a:cs typeface="Arial" charset="0"/>
            </a:endParaRPr>
          </a:p>
        </p:txBody>
      </p:sp>
    </p:spTree>
    <p:extLst>
      <p:ext uri="{BB962C8B-B14F-4D97-AF65-F5344CB8AC3E}">
        <p14:creationId xmlns:p14="http://schemas.microsoft.com/office/powerpoint/2010/main" val="2109230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 Column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69468" y="2189264"/>
            <a:ext cx="6402832" cy="3790483"/>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a:t>Em </a:t>
            </a:r>
            <a:r>
              <a:rPr lang="en-US" err="1"/>
              <a:t>psum</a:t>
            </a:r>
            <a:r>
              <a:rPr lang="en-US"/>
              <a:t>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Class </a:t>
            </a:r>
            <a:r>
              <a:rPr lang="en-US" err="1"/>
              <a:t>aptent</a:t>
            </a:r>
            <a:r>
              <a:rPr lang="en-US"/>
              <a:t> </a:t>
            </a:r>
            <a:r>
              <a:rPr lang="en-US" err="1"/>
              <a:t>taciti</a:t>
            </a:r>
            <a:r>
              <a:rPr lang="en-US"/>
              <a:t> </a:t>
            </a:r>
            <a:r>
              <a:rPr lang="en-US" err="1"/>
              <a:t>sociosqu</a:t>
            </a:r>
            <a:r>
              <a:rPr lang="en-US"/>
              <a:t> ad </a:t>
            </a:r>
            <a:r>
              <a:rPr lang="en-US" err="1"/>
              <a:t>litora</a:t>
            </a:r>
            <a:r>
              <a:rPr lang="en-US"/>
              <a:t> </a:t>
            </a:r>
            <a:r>
              <a:rPr lang="en-US" err="1"/>
              <a:t>torquent</a:t>
            </a:r>
            <a:r>
              <a:rPr lang="en-US"/>
              <a:t>.</a:t>
            </a:r>
          </a:p>
        </p:txBody>
      </p:sp>
      <p:sp>
        <p:nvSpPr>
          <p:cNvPr id="4" name="Title 3"/>
          <p:cNvSpPr>
            <a:spLocks noGrp="1"/>
          </p:cNvSpPr>
          <p:nvPr>
            <p:ph type="title" hasCustomPrompt="1"/>
          </p:nvPr>
        </p:nvSpPr>
        <p:spPr>
          <a:xfrm>
            <a:off x="569468" y="1320800"/>
            <a:ext cx="10515600"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Tree>
    <p:extLst>
      <p:ext uri="{BB962C8B-B14F-4D97-AF65-F5344CB8AC3E}">
        <p14:creationId xmlns:p14="http://schemas.microsoft.com/office/powerpoint/2010/main" val="1740135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 Column Text">
    <p:spTree>
      <p:nvGrpSpPr>
        <p:cNvPr id="1" name=""/>
        <p:cNvGrpSpPr/>
        <p:nvPr/>
      </p:nvGrpSpPr>
      <p:grpSpPr>
        <a:xfrm>
          <a:off x="0" y="0"/>
          <a:ext cx="0" cy="0"/>
          <a:chOff x="0" y="0"/>
          <a:chExt cx="0" cy="0"/>
        </a:xfrm>
      </p:grpSpPr>
      <p:sp>
        <p:nvSpPr>
          <p:cNvPr id="12" name="Text Placeholder 2"/>
          <p:cNvSpPr>
            <a:spLocks noGrp="1"/>
          </p:cNvSpPr>
          <p:nvPr>
            <p:ph type="body" idx="10" hasCustomPrompt="1"/>
          </p:nvPr>
        </p:nvSpPr>
        <p:spPr>
          <a:xfrm>
            <a:off x="566929" y="2185418"/>
            <a:ext cx="4179753" cy="3511409"/>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a:t>
            </a:r>
          </a:p>
        </p:txBody>
      </p:sp>
      <p:sp>
        <p:nvSpPr>
          <p:cNvPr id="13" name="Text Placeholder 2"/>
          <p:cNvSpPr>
            <a:spLocks noGrp="1"/>
          </p:cNvSpPr>
          <p:nvPr>
            <p:ph type="body" idx="11" hasCustomPrompt="1"/>
          </p:nvPr>
        </p:nvSpPr>
        <p:spPr>
          <a:xfrm>
            <a:off x="5029201" y="2185418"/>
            <a:ext cx="4179753" cy="3511409"/>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err="1"/>
              <a:t>Etiam</a:t>
            </a:r>
            <a:r>
              <a:rPr lang="en-US"/>
              <a:t> </a:t>
            </a:r>
            <a:r>
              <a:rPr lang="en-US" err="1"/>
              <a:t>molestie</a:t>
            </a:r>
            <a:r>
              <a:rPr lang="en-US"/>
              <a:t> </a:t>
            </a:r>
            <a:r>
              <a:rPr lang="en-US" err="1"/>
              <a:t>velit</a:t>
            </a:r>
            <a:r>
              <a:rPr lang="en-US"/>
              <a:t> vitae dolor </a:t>
            </a:r>
            <a:r>
              <a:rPr lang="en-US" err="1"/>
              <a:t>euismod</a:t>
            </a:r>
            <a:r>
              <a:rPr lang="en-US"/>
              <a:t>, sit </a:t>
            </a:r>
            <a:r>
              <a:rPr lang="en-US" err="1"/>
              <a:t>amet</a:t>
            </a:r>
            <a:r>
              <a:rPr lang="en-US"/>
              <a:t> </a:t>
            </a:r>
            <a:r>
              <a:rPr lang="en-US" err="1"/>
              <a:t>finibus</a:t>
            </a:r>
            <a:r>
              <a:rPr lang="en-US"/>
              <a:t> </a:t>
            </a:r>
            <a:r>
              <a:rPr lang="en-US" err="1"/>
              <a:t>risus</a:t>
            </a:r>
            <a:r>
              <a:rPr lang="en-US"/>
              <a:t> </a:t>
            </a:r>
            <a:r>
              <a:rPr lang="en-US" err="1"/>
              <a:t>mattis</a:t>
            </a:r>
            <a:r>
              <a:rPr lang="en-US"/>
              <a:t>. In </a:t>
            </a:r>
            <a:r>
              <a:rPr lang="en-US" err="1"/>
              <a:t>ornare</a:t>
            </a:r>
            <a:r>
              <a:rPr lang="en-US"/>
              <a:t> convallis </a:t>
            </a:r>
            <a:r>
              <a:rPr lang="en-US" err="1"/>
              <a:t>velit</a:t>
            </a:r>
            <a:r>
              <a:rPr lang="en-US"/>
              <a:t> vitae cursus. Integer </a:t>
            </a:r>
            <a:r>
              <a:rPr lang="en-US" err="1"/>
              <a:t>egestas</a:t>
            </a:r>
            <a:r>
              <a:rPr lang="en-US"/>
              <a:t> sit </a:t>
            </a:r>
            <a:r>
              <a:rPr lang="en-US" err="1"/>
              <a:t>amet</a:t>
            </a:r>
            <a:r>
              <a:rPr lang="en-US"/>
              <a:t> mi </a:t>
            </a:r>
            <a:r>
              <a:rPr lang="en-US" err="1"/>
              <a:t>vehicula</a:t>
            </a:r>
            <a:r>
              <a:rPr lang="en-US"/>
              <a:t> </a:t>
            </a:r>
            <a:r>
              <a:rPr lang="en-US" err="1"/>
              <a:t>sollicitudin</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a:t>
            </a:r>
          </a:p>
        </p:txBody>
      </p:sp>
      <p:sp>
        <p:nvSpPr>
          <p:cNvPr id="5" name="Title 3"/>
          <p:cNvSpPr>
            <a:spLocks noGrp="1"/>
          </p:cNvSpPr>
          <p:nvPr>
            <p:ph type="title" hasCustomPrompt="1"/>
          </p:nvPr>
        </p:nvSpPr>
        <p:spPr>
          <a:xfrm>
            <a:off x="569468" y="1320800"/>
            <a:ext cx="10515600"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Tree>
    <p:extLst>
      <p:ext uri="{BB962C8B-B14F-4D97-AF65-F5344CB8AC3E}">
        <p14:creationId xmlns:p14="http://schemas.microsoft.com/office/powerpoint/2010/main" val="170010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ulleted List">
    <p:spTree>
      <p:nvGrpSpPr>
        <p:cNvPr id="1" name=""/>
        <p:cNvGrpSpPr/>
        <p:nvPr/>
      </p:nvGrpSpPr>
      <p:grpSpPr>
        <a:xfrm>
          <a:off x="0" y="0"/>
          <a:ext cx="0" cy="0"/>
          <a:chOff x="0" y="0"/>
          <a:chExt cx="0" cy="0"/>
        </a:xfrm>
      </p:grpSpPr>
      <p:sp>
        <p:nvSpPr>
          <p:cNvPr id="5" name="Text Placeholder 2"/>
          <p:cNvSpPr>
            <a:spLocks noGrp="1"/>
          </p:cNvSpPr>
          <p:nvPr>
            <p:ph type="body" idx="10" hasCustomPrompt="1"/>
          </p:nvPr>
        </p:nvSpPr>
        <p:spPr>
          <a:xfrm>
            <a:off x="566928" y="2185418"/>
            <a:ext cx="8557757" cy="3732425"/>
          </a:xfrm>
          <a:prstGeom prst="rect">
            <a:avLst/>
          </a:prstGeom>
        </p:spPr>
        <p:txBody>
          <a:bodyPr lIns="182880" rIns="182880">
            <a:noAutofit/>
          </a:bodyPr>
          <a:lstStyle>
            <a:lvl1pPr marL="342900" marR="0" indent="-304800" algn="l" defTabSz="685800" rtl="0" eaLnBrk="1" fontAlgn="auto" latinLnBrk="0" hangingPunct="1">
              <a:lnSpc>
                <a:spcPts val="1950"/>
              </a:lnSpc>
              <a:spcBef>
                <a:spcPts val="750"/>
              </a:spcBef>
              <a:spcAft>
                <a:spcPts val="0"/>
              </a:spcAft>
              <a:buClr>
                <a:srgbClr val="005BBB"/>
              </a:buClr>
              <a:buSzPct val="109000"/>
              <a:buFont typeface="Arial" charset="0"/>
              <a:buChar char="•"/>
              <a:tabLst/>
              <a:defRPr sz="150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a:p>
            <a:r>
              <a:rPr lang="en-US" err="1"/>
              <a:t>Quisque</a:t>
            </a:r>
            <a:r>
              <a:rPr lang="en-US"/>
              <a:t> ac </a:t>
            </a:r>
            <a:r>
              <a:rPr lang="en-US" err="1"/>
              <a:t>orci</a:t>
            </a:r>
            <a:r>
              <a:rPr lang="en-US"/>
              <a:t> in </a:t>
            </a:r>
            <a:r>
              <a:rPr lang="en-US" err="1"/>
              <a:t>turpis</a:t>
            </a:r>
            <a:r>
              <a:rPr lang="en-US"/>
              <a:t> </a:t>
            </a:r>
            <a:r>
              <a:rPr lang="en-US" err="1"/>
              <a:t>dapibus</a:t>
            </a:r>
            <a:r>
              <a:rPr lang="en-US"/>
              <a:t> </a:t>
            </a:r>
            <a:r>
              <a:rPr lang="en-US" err="1"/>
              <a:t>sagittis</a:t>
            </a:r>
            <a:r>
              <a:rPr lang="en-US"/>
              <a:t>.</a:t>
            </a:r>
          </a:p>
          <a:p>
            <a:r>
              <a:rPr lang="en-US" err="1"/>
              <a:t>Donec</a:t>
            </a:r>
            <a:r>
              <a:rPr lang="en-US"/>
              <a:t> vitae </a:t>
            </a:r>
            <a:r>
              <a:rPr lang="en-US" err="1"/>
              <a:t>justo</a:t>
            </a:r>
            <a:r>
              <a:rPr lang="en-US"/>
              <a:t> et </a:t>
            </a:r>
            <a:r>
              <a:rPr lang="en-US" err="1"/>
              <a:t>neque</a:t>
            </a:r>
            <a:r>
              <a:rPr lang="en-US"/>
              <a:t> </a:t>
            </a:r>
            <a:r>
              <a:rPr lang="en-US" err="1"/>
              <a:t>mollis</a:t>
            </a:r>
            <a:r>
              <a:rPr lang="en-US"/>
              <a:t> </a:t>
            </a:r>
            <a:r>
              <a:rPr lang="en-US" err="1"/>
              <a:t>consectetur</a:t>
            </a:r>
            <a:r>
              <a:rPr lang="en-US"/>
              <a:t>.</a:t>
            </a:r>
          </a:p>
          <a:p>
            <a:r>
              <a:rPr lang="en-US" err="1"/>
              <a:t>Etiam</a:t>
            </a:r>
            <a:r>
              <a:rPr lang="en-US"/>
              <a:t> </a:t>
            </a:r>
            <a:r>
              <a:rPr lang="en-US" err="1"/>
              <a:t>aliquet</a:t>
            </a:r>
            <a:r>
              <a:rPr lang="en-US"/>
              <a:t> ex </a:t>
            </a:r>
            <a:r>
              <a:rPr lang="en-US" err="1"/>
              <a:t>sed</a:t>
            </a:r>
            <a:r>
              <a:rPr lang="en-US"/>
              <a:t> </a:t>
            </a:r>
            <a:r>
              <a:rPr lang="en-US" err="1"/>
              <a:t>bibendum</a:t>
            </a:r>
            <a:r>
              <a:rPr lang="en-US"/>
              <a:t> </a:t>
            </a:r>
            <a:r>
              <a:rPr lang="en-US" err="1"/>
              <a:t>consequat</a:t>
            </a:r>
            <a:r>
              <a:rPr lang="en-US"/>
              <a:t>.</a:t>
            </a:r>
          </a:p>
          <a:p>
            <a:r>
              <a:rPr lang="en-US" err="1"/>
              <a:t>Cras</a:t>
            </a:r>
            <a:r>
              <a:rPr lang="en-US"/>
              <a:t> </a:t>
            </a:r>
            <a:r>
              <a:rPr lang="en-US" err="1"/>
              <a:t>lacinia</a:t>
            </a:r>
            <a:r>
              <a:rPr lang="en-US"/>
              <a:t> </a:t>
            </a:r>
            <a:r>
              <a:rPr lang="en-US" err="1"/>
              <a:t>est</a:t>
            </a:r>
            <a:r>
              <a:rPr lang="en-US"/>
              <a:t> ac </a:t>
            </a:r>
            <a:r>
              <a:rPr lang="en-US" err="1"/>
              <a:t>elit</a:t>
            </a:r>
            <a:r>
              <a:rPr lang="en-US"/>
              <a:t> </a:t>
            </a:r>
            <a:r>
              <a:rPr lang="en-US" err="1"/>
              <a:t>dignissim</a:t>
            </a:r>
            <a:r>
              <a:rPr lang="en-US"/>
              <a:t> </a:t>
            </a:r>
            <a:r>
              <a:rPr lang="en-US" err="1"/>
              <a:t>varius</a:t>
            </a:r>
            <a:r>
              <a:rPr lang="en-US"/>
              <a:t>.</a:t>
            </a:r>
          </a:p>
          <a:p>
            <a:r>
              <a:rPr lang="en-US" err="1"/>
              <a:t>Duis</a:t>
            </a:r>
            <a:r>
              <a:rPr lang="en-US"/>
              <a:t> sit </a:t>
            </a:r>
            <a:r>
              <a:rPr lang="en-US" err="1"/>
              <a:t>amet</a:t>
            </a:r>
            <a:r>
              <a:rPr lang="en-US"/>
              <a:t> </a:t>
            </a:r>
            <a:r>
              <a:rPr lang="en-US" err="1"/>
              <a:t>odio</a:t>
            </a:r>
            <a:r>
              <a:rPr lang="en-US"/>
              <a:t> </a:t>
            </a:r>
            <a:r>
              <a:rPr lang="en-US" err="1"/>
              <a:t>facilisis</a:t>
            </a:r>
            <a:r>
              <a:rPr lang="en-US"/>
              <a:t> </a:t>
            </a:r>
            <a:r>
              <a:rPr lang="en-US" err="1"/>
              <a:t>turpis</a:t>
            </a:r>
            <a:r>
              <a:rPr lang="en-US"/>
              <a:t> </a:t>
            </a:r>
            <a:r>
              <a:rPr lang="en-US" err="1"/>
              <a:t>sodales</a:t>
            </a:r>
            <a:r>
              <a:rPr lang="en-US"/>
              <a:t> </a:t>
            </a:r>
            <a:r>
              <a:rPr lang="en-US" err="1"/>
              <a:t>placerat</a:t>
            </a:r>
            <a:r>
              <a:rPr lang="en-US"/>
              <a:t>.</a:t>
            </a:r>
          </a:p>
          <a:p>
            <a:r>
              <a:rPr lang="en-US"/>
              <a:t>Justo et neque odio facilisis turpis </a:t>
            </a:r>
            <a:r>
              <a:rPr lang="en-US" err="1"/>
              <a:t>sodales</a:t>
            </a:r>
            <a:r>
              <a:rPr lang="en-US"/>
              <a:t> placerat.</a:t>
            </a:r>
          </a:p>
        </p:txBody>
      </p:sp>
      <p:sp>
        <p:nvSpPr>
          <p:cNvPr id="4" name="Title 3"/>
          <p:cNvSpPr>
            <a:spLocks noGrp="1"/>
          </p:cNvSpPr>
          <p:nvPr>
            <p:ph type="title" hasCustomPrompt="1"/>
          </p:nvPr>
        </p:nvSpPr>
        <p:spPr>
          <a:xfrm>
            <a:off x="569468" y="1320800"/>
            <a:ext cx="10515600"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Tree>
    <p:extLst>
      <p:ext uri="{BB962C8B-B14F-4D97-AF65-F5344CB8AC3E}">
        <p14:creationId xmlns:p14="http://schemas.microsoft.com/office/powerpoint/2010/main" val="3439202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 3 level Bullet List">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569468" y="1320800"/>
            <a:ext cx="10515600"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
        <p:nvSpPr>
          <p:cNvPr id="7" name="Content Placeholder 6"/>
          <p:cNvSpPr>
            <a:spLocks noGrp="1"/>
          </p:cNvSpPr>
          <p:nvPr>
            <p:ph sz="quarter" idx="10" hasCustomPrompt="1"/>
          </p:nvPr>
        </p:nvSpPr>
        <p:spPr>
          <a:xfrm>
            <a:off x="566929" y="2185416"/>
            <a:ext cx="9678987" cy="3848100"/>
          </a:xfrm>
          <a:prstGeom prst="rect">
            <a:avLst/>
          </a:prstGeom>
        </p:spPr>
        <p:txBody>
          <a:bodyPr/>
          <a:lstStyle>
            <a:lvl1pPr marL="0" indent="0">
              <a:lnSpc>
                <a:spcPts val="1725"/>
              </a:lnSpc>
              <a:buClr>
                <a:srgbClr val="005BBB"/>
              </a:buClr>
              <a:buFontTx/>
              <a:buNone/>
              <a:defRPr sz="1275" b="1">
                <a:solidFill>
                  <a:srgbClr val="005BBB"/>
                </a:solidFill>
                <a:latin typeface="Arial" charset="0"/>
                <a:ea typeface="Arial" charset="0"/>
                <a:cs typeface="Arial" charset="0"/>
              </a:defRPr>
            </a:lvl1pPr>
            <a:lvl2pPr marL="552450" indent="-209550">
              <a:lnSpc>
                <a:spcPts val="1725"/>
              </a:lnSpc>
              <a:buClr>
                <a:srgbClr val="005BBB"/>
              </a:buClr>
              <a:buFont typeface="Arial" charset="0"/>
              <a:buChar char="•"/>
              <a:tabLst/>
              <a:defRPr sz="1500">
                <a:solidFill>
                  <a:schemeClr val="tx1"/>
                </a:solidFill>
                <a:latin typeface="Arial" charset="0"/>
                <a:ea typeface="Arial" charset="0"/>
                <a:cs typeface="Arial" charset="0"/>
              </a:defRPr>
            </a:lvl2pPr>
            <a:lvl3pPr marL="857250" marR="0" indent="-171450" algn="l" defTabSz="685800" rtl="0" eaLnBrk="1" fontAlgn="auto" latinLnBrk="0" hangingPunct="1">
              <a:lnSpc>
                <a:spcPts val="1725"/>
              </a:lnSpc>
              <a:spcBef>
                <a:spcPts val="375"/>
              </a:spcBef>
              <a:spcAft>
                <a:spcPts val="0"/>
              </a:spcAft>
              <a:buClr>
                <a:srgbClr val="005BBB"/>
              </a:buClr>
              <a:buSzTx/>
              <a:buFont typeface="LucidaGrande" charset="0"/>
              <a:buChar char="-"/>
              <a:tabLst>
                <a:tab pos="857250" algn="l"/>
              </a:tabLst>
              <a:defRPr sz="1500">
                <a:solidFill>
                  <a:schemeClr val="tx1"/>
                </a:solidFill>
                <a:latin typeface="Arial" charset="0"/>
                <a:ea typeface="Arial" charset="0"/>
                <a:cs typeface="Arial" charset="0"/>
              </a:defRPr>
            </a:lvl3pPr>
            <a:lvl4pPr>
              <a:buClr>
                <a:srgbClr val="005BBB"/>
              </a:buClr>
              <a:defRPr>
                <a:solidFill>
                  <a:srgbClr val="666666"/>
                </a:solidFill>
                <a:latin typeface="Arial" charset="0"/>
                <a:ea typeface="Arial" charset="0"/>
                <a:cs typeface="Arial" charset="0"/>
              </a:defRPr>
            </a:lvl4pPr>
            <a:lvl5pPr>
              <a:buClr>
                <a:srgbClr val="005BBB"/>
              </a:buClr>
              <a:defRPr>
                <a:solidFill>
                  <a:srgbClr val="666666"/>
                </a:solidFill>
                <a:latin typeface="Arial" charset="0"/>
                <a:ea typeface="Arial" charset="0"/>
                <a:cs typeface="Arial" charset="0"/>
              </a:defRPr>
            </a:lvl5pPr>
          </a:lstStyle>
          <a:p>
            <a:pPr lvl="0"/>
            <a:r>
              <a:rPr lang="en-US"/>
              <a:t>CLICK TO EDIT MASTER TEXT STYLES</a:t>
            </a:r>
          </a:p>
          <a:p>
            <a:pPr lvl="1"/>
            <a:r>
              <a:rPr lang="en-US"/>
              <a:t>Second level text</a:t>
            </a:r>
          </a:p>
          <a:p>
            <a:pPr lvl="2"/>
            <a:r>
              <a:rPr lang="en-US"/>
              <a:t>Third level</a:t>
            </a:r>
          </a:p>
          <a:p>
            <a:pPr lvl="1"/>
            <a:r>
              <a:rPr lang="en-US"/>
              <a:t>Second level text</a:t>
            </a:r>
          </a:p>
          <a:p>
            <a:pPr marL="857250" marR="0" lvl="2" indent="-171450" algn="l" defTabSz="685800" rtl="0" eaLnBrk="1" fontAlgn="auto" latinLnBrk="0" hangingPunct="1">
              <a:lnSpc>
                <a:spcPts val="1725"/>
              </a:lnSpc>
              <a:spcBef>
                <a:spcPts val="375"/>
              </a:spcBef>
              <a:spcAft>
                <a:spcPts val="0"/>
              </a:spcAft>
              <a:buClr>
                <a:srgbClr val="005BBB"/>
              </a:buClr>
              <a:buSzTx/>
              <a:buFont typeface="LucidaGrande" charset="0"/>
              <a:buChar char="-"/>
              <a:tabLst/>
              <a:defRPr/>
            </a:pPr>
            <a:r>
              <a:rPr lang="en-US"/>
              <a:t>Third level</a:t>
            </a:r>
          </a:p>
          <a:p>
            <a:pPr lvl="0"/>
            <a:r>
              <a:rPr lang="en-US"/>
              <a:t>CLICK TO EDIT MASTER TEXT STYLES</a:t>
            </a:r>
          </a:p>
          <a:p>
            <a:pPr lvl="1"/>
            <a:r>
              <a:rPr lang="en-US"/>
              <a:t>Second level text </a:t>
            </a:r>
          </a:p>
          <a:p>
            <a:pPr lvl="2"/>
            <a:r>
              <a:rPr lang="en-US"/>
              <a:t>Third level</a:t>
            </a:r>
          </a:p>
          <a:p>
            <a:pPr marL="857250" marR="0" lvl="2" indent="-171450" algn="l" defTabSz="685800" rtl="0" eaLnBrk="1" fontAlgn="auto" latinLnBrk="0" hangingPunct="1">
              <a:lnSpc>
                <a:spcPts val="1725"/>
              </a:lnSpc>
              <a:spcBef>
                <a:spcPts val="375"/>
              </a:spcBef>
              <a:spcAft>
                <a:spcPts val="0"/>
              </a:spcAft>
              <a:buClr>
                <a:srgbClr val="005BBB"/>
              </a:buClr>
              <a:buSzTx/>
              <a:buFont typeface="LucidaGrande" charset="0"/>
              <a:buChar char="-"/>
              <a:tabLst/>
              <a:defRPr/>
            </a:pPr>
            <a:r>
              <a:rPr lang="en-US"/>
              <a:t>Third level</a:t>
            </a:r>
          </a:p>
        </p:txBody>
      </p:sp>
    </p:spTree>
    <p:extLst>
      <p:ext uri="{BB962C8B-B14F-4D97-AF65-F5344CB8AC3E}">
        <p14:creationId xmlns:p14="http://schemas.microsoft.com/office/powerpoint/2010/main" val="9142387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Photo">
    <p:spTree>
      <p:nvGrpSpPr>
        <p:cNvPr id="1" name=""/>
        <p:cNvGrpSpPr/>
        <p:nvPr/>
      </p:nvGrpSpPr>
      <p:grpSpPr>
        <a:xfrm>
          <a:off x="0" y="0"/>
          <a:ext cx="0" cy="0"/>
          <a:chOff x="0" y="0"/>
          <a:chExt cx="0" cy="0"/>
        </a:xfrm>
      </p:grpSpPr>
      <p:sp>
        <p:nvSpPr>
          <p:cNvPr id="15" name="Picture Placeholder 2"/>
          <p:cNvSpPr>
            <a:spLocks noGrp="1" noChangeAspect="1"/>
          </p:cNvSpPr>
          <p:nvPr>
            <p:ph type="pic" idx="13"/>
          </p:nvPr>
        </p:nvSpPr>
        <p:spPr>
          <a:xfrm>
            <a:off x="5098565" y="873941"/>
            <a:ext cx="7093435" cy="5987235"/>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6" name="Title 3"/>
          <p:cNvSpPr>
            <a:spLocks noGrp="1"/>
          </p:cNvSpPr>
          <p:nvPr>
            <p:ph type="title" hasCustomPrompt="1"/>
          </p:nvPr>
        </p:nvSpPr>
        <p:spPr>
          <a:xfrm>
            <a:off x="569468" y="1320800"/>
            <a:ext cx="4268653"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
        <p:nvSpPr>
          <p:cNvPr id="8" name="Text Placeholder 2"/>
          <p:cNvSpPr>
            <a:spLocks noGrp="1"/>
          </p:cNvSpPr>
          <p:nvPr>
            <p:ph type="body" idx="1" hasCustomPrompt="1"/>
          </p:nvPr>
        </p:nvSpPr>
        <p:spPr>
          <a:xfrm>
            <a:off x="569470" y="2189263"/>
            <a:ext cx="4002532" cy="2768327"/>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err="1"/>
              <a:t>Em</a:t>
            </a:r>
            <a:r>
              <a:rPr lang="en-US"/>
              <a:t> </a:t>
            </a:r>
            <a:r>
              <a:rPr lang="en-US" err="1"/>
              <a:t>psum</a:t>
            </a:r>
            <a:r>
              <a:rPr lang="en-US"/>
              <a:t>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and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Class </a:t>
            </a:r>
            <a:r>
              <a:rPr lang="en-US" err="1"/>
              <a:t>aptent</a:t>
            </a:r>
            <a:r>
              <a:rPr lang="en-US"/>
              <a:t> </a:t>
            </a:r>
            <a:r>
              <a:rPr lang="en-US" err="1"/>
              <a:t>taciti</a:t>
            </a:r>
            <a:r>
              <a:rPr lang="en-US"/>
              <a:t> </a:t>
            </a:r>
            <a:r>
              <a:rPr lang="en-US" err="1"/>
              <a:t>sociosqu</a:t>
            </a:r>
            <a:r>
              <a:rPr lang="en-US"/>
              <a:t> ad </a:t>
            </a:r>
            <a:r>
              <a:rPr lang="en-US" err="1"/>
              <a:t>litora</a:t>
            </a:r>
            <a:r>
              <a:rPr lang="en-US"/>
              <a:t> </a:t>
            </a:r>
            <a:r>
              <a:rPr lang="en-US" err="1"/>
              <a:t>torquent</a:t>
            </a:r>
            <a:r>
              <a:rPr lang="en-US"/>
              <a:t>.</a:t>
            </a:r>
          </a:p>
        </p:txBody>
      </p:sp>
    </p:spTree>
    <p:extLst>
      <p:ext uri="{BB962C8B-B14F-4D97-AF65-F5344CB8AC3E}">
        <p14:creationId xmlns:p14="http://schemas.microsoft.com/office/powerpoint/2010/main" val="172105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3 Photos">
    <p:spTree>
      <p:nvGrpSpPr>
        <p:cNvPr id="1" name=""/>
        <p:cNvGrpSpPr/>
        <p:nvPr/>
      </p:nvGrpSpPr>
      <p:grpSpPr>
        <a:xfrm>
          <a:off x="0" y="0"/>
          <a:ext cx="0" cy="0"/>
          <a:chOff x="0" y="0"/>
          <a:chExt cx="0" cy="0"/>
        </a:xfrm>
      </p:grpSpPr>
      <p:sp>
        <p:nvSpPr>
          <p:cNvPr id="15" name="Picture Placeholder 2"/>
          <p:cNvSpPr>
            <a:spLocks noGrp="1" noChangeAspect="1"/>
          </p:cNvSpPr>
          <p:nvPr>
            <p:ph type="pic" idx="13"/>
          </p:nvPr>
        </p:nvSpPr>
        <p:spPr>
          <a:xfrm>
            <a:off x="5114633" y="873940"/>
            <a:ext cx="7077369" cy="3125458"/>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6" name="Title 3"/>
          <p:cNvSpPr>
            <a:spLocks noGrp="1"/>
          </p:cNvSpPr>
          <p:nvPr>
            <p:ph type="title" hasCustomPrompt="1"/>
          </p:nvPr>
        </p:nvSpPr>
        <p:spPr>
          <a:xfrm>
            <a:off x="569468" y="1320800"/>
            <a:ext cx="4268653" cy="716084"/>
          </a:xfrm>
          <a:prstGeom prst="rect">
            <a:avLst/>
          </a:prstGeom>
        </p:spPr>
        <p:txBody>
          <a:bodyPr anchor="b">
            <a:normAutofit/>
          </a:bodyPr>
          <a:lstStyle>
            <a:lvl1pPr>
              <a:lnSpc>
                <a:spcPct val="80000"/>
              </a:lnSpc>
              <a:defRPr sz="2700">
                <a:solidFill>
                  <a:srgbClr val="005BBB"/>
                </a:solidFill>
                <a:latin typeface="Georgia" charset="0"/>
                <a:ea typeface="Georgia" charset="0"/>
                <a:cs typeface="Georgia" charset="0"/>
              </a:defRPr>
            </a:lvl1pPr>
          </a:lstStyle>
          <a:p>
            <a:r>
              <a:rPr lang="en-US"/>
              <a:t>Click to edit title</a:t>
            </a:r>
          </a:p>
        </p:txBody>
      </p:sp>
      <p:sp>
        <p:nvSpPr>
          <p:cNvPr id="7" name="Picture Placeholder 2"/>
          <p:cNvSpPr>
            <a:spLocks noGrp="1" noChangeAspect="1"/>
          </p:cNvSpPr>
          <p:nvPr>
            <p:ph type="pic" idx="14"/>
          </p:nvPr>
        </p:nvSpPr>
        <p:spPr>
          <a:xfrm>
            <a:off x="5114631" y="3998296"/>
            <a:ext cx="3602523" cy="2857500"/>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9" name="Picture Placeholder 2"/>
          <p:cNvSpPr>
            <a:spLocks noGrp="1" noChangeAspect="1"/>
          </p:cNvSpPr>
          <p:nvPr>
            <p:ph type="pic" idx="15"/>
          </p:nvPr>
        </p:nvSpPr>
        <p:spPr>
          <a:xfrm>
            <a:off x="8701089" y="3998296"/>
            <a:ext cx="3490912" cy="2857500"/>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10" name="Text Placeholder 2"/>
          <p:cNvSpPr>
            <a:spLocks noGrp="1"/>
          </p:cNvSpPr>
          <p:nvPr>
            <p:ph type="body" idx="1" hasCustomPrompt="1"/>
          </p:nvPr>
        </p:nvSpPr>
        <p:spPr>
          <a:xfrm>
            <a:off x="569470" y="2189263"/>
            <a:ext cx="4002532" cy="2768327"/>
          </a:xfrm>
          <a:prstGeom prst="rect">
            <a:avLst/>
          </a:prstGeom>
        </p:spPr>
        <p:txBody>
          <a:bodyPr>
            <a:noAutofit/>
          </a:bodyPr>
          <a:lstStyle>
            <a:lvl1pPr marL="0" indent="0">
              <a:lnSpc>
                <a:spcPts val="1950"/>
              </a:lnSpc>
              <a:buNone/>
              <a:defRPr sz="1350" b="0" i="0" spc="-38" baseline="0">
                <a:solidFill>
                  <a:schemeClr val="tx1"/>
                </a:solidFill>
                <a:latin typeface="Arial" charset="0"/>
                <a:ea typeface="Arial" charset="0"/>
                <a:cs typeface="Arial"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r>
              <a:rPr lang="en-US" err="1"/>
              <a:t>Em</a:t>
            </a:r>
            <a:r>
              <a:rPr lang="en-US"/>
              <a:t> </a:t>
            </a:r>
            <a:r>
              <a:rPr lang="en-US" err="1"/>
              <a:t>psum</a:t>
            </a:r>
            <a:r>
              <a:rPr lang="en-US"/>
              <a:t>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Mauris</a:t>
            </a:r>
            <a:r>
              <a:rPr lang="en-US"/>
              <a:t> </a:t>
            </a:r>
            <a:r>
              <a:rPr lang="en-US" err="1"/>
              <a:t>vehicula</a:t>
            </a:r>
            <a:r>
              <a:rPr lang="en-US"/>
              <a:t> dui in </a:t>
            </a:r>
            <a:r>
              <a:rPr lang="en-US" err="1"/>
              <a:t>neque</a:t>
            </a:r>
            <a:r>
              <a:rPr lang="en-US"/>
              <a:t> </a:t>
            </a:r>
            <a:r>
              <a:rPr lang="en-US" err="1"/>
              <a:t>dignissim</a:t>
            </a:r>
            <a:r>
              <a:rPr lang="en-US"/>
              <a:t>, in </a:t>
            </a:r>
            <a:r>
              <a:rPr lang="en-US" err="1"/>
              <a:t>aliquet</a:t>
            </a:r>
            <a:r>
              <a:rPr lang="en-US"/>
              <a:t> </a:t>
            </a:r>
            <a:r>
              <a:rPr lang="en-US" err="1"/>
              <a:t>nisl</a:t>
            </a:r>
            <a:r>
              <a:rPr lang="en-US"/>
              <a:t> </a:t>
            </a:r>
            <a:r>
              <a:rPr lang="en-US" err="1"/>
              <a:t>varius</a:t>
            </a:r>
            <a:r>
              <a:rPr lang="en-US"/>
              <a:t>. </a:t>
            </a:r>
            <a:r>
              <a:rPr lang="en-US" err="1"/>
              <a:t>Sed</a:t>
            </a:r>
            <a:r>
              <a:rPr lang="en-US"/>
              <a:t> a </a:t>
            </a:r>
            <a:r>
              <a:rPr lang="en-US" err="1"/>
              <a:t>erat</a:t>
            </a:r>
            <a:r>
              <a:rPr lang="en-US"/>
              <a:t> </a:t>
            </a:r>
            <a:r>
              <a:rPr lang="en-US" err="1"/>
              <a:t>ut</a:t>
            </a:r>
            <a:r>
              <a:rPr lang="en-US"/>
              <a:t> magna </a:t>
            </a:r>
            <a:r>
              <a:rPr lang="en-US" err="1"/>
              <a:t>vulputate</a:t>
            </a:r>
            <a:r>
              <a:rPr lang="en-US"/>
              <a:t> </a:t>
            </a:r>
            <a:r>
              <a:rPr lang="en-US" err="1"/>
              <a:t>feugiat</a:t>
            </a:r>
            <a:r>
              <a:rPr lang="en-US"/>
              <a:t>. </a:t>
            </a:r>
            <a:r>
              <a:rPr lang="en-US" err="1"/>
              <a:t>Quisque</a:t>
            </a:r>
            <a:r>
              <a:rPr lang="en-US"/>
              <a:t> </a:t>
            </a:r>
            <a:r>
              <a:rPr lang="en-US" err="1"/>
              <a:t>varius</a:t>
            </a:r>
            <a:r>
              <a:rPr lang="en-US"/>
              <a:t> and libero </a:t>
            </a:r>
            <a:r>
              <a:rPr lang="en-US" err="1"/>
              <a:t>placerat</a:t>
            </a:r>
            <a:r>
              <a:rPr lang="en-US"/>
              <a:t> </a:t>
            </a:r>
            <a:r>
              <a:rPr lang="en-US" err="1"/>
              <a:t>erat</a:t>
            </a:r>
            <a:r>
              <a:rPr lang="en-US"/>
              <a:t> </a:t>
            </a:r>
            <a:r>
              <a:rPr lang="en-US" err="1"/>
              <a:t>lobortis</a:t>
            </a:r>
            <a:r>
              <a:rPr lang="en-US"/>
              <a:t> </a:t>
            </a:r>
            <a:r>
              <a:rPr lang="en-US" err="1"/>
              <a:t>congue</a:t>
            </a:r>
            <a:r>
              <a:rPr lang="en-US"/>
              <a:t>. Integer a </a:t>
            </a:r>
            <a:r>
              <a:rPr lang="en-US" err="1"/>
              <a:t>arcu</a:t>
            </a:r>
            <a:r>
              <a:rPr lang="en-US"/>
              <a:t> </a:t>
            </a:r>
            <a:r>
              <a:rPr lang="en-US" err="1"/>
              <a:t>vel</a:t>
            </a:r>
            <a:r>
              <a:rPr lang="en-US"/>
              <a:t> ante </a:t>
            </a:r>
            <a:r>
              <a:rPr lang="en-US" err="1"/>
              <a:t>bibendum</a:t>
            </a:r>
            <a:r>
              <a:rPr lang="en-US"/>
              <a:t> </a:t>
            </a:r>
            <a:r>
              <a:rPr lang="en-US" err="1"/>
              <a:t>scelerisque</a:t>
            </a:r>
            <a:r>
              <a:rPr lang="en-US"/>
              <a:t>. Class </a:t>
            </a:r>
            <a:r>
              <a:rPr lang="en-US" err="1"/>
              <a:t>aptent</a:t>
            </a:r>
            <a:r>
              <a:rPr lang="en-US"/>
              <a:t> </a:t>
            </a:r>
            <a:r>
              <a:rPr lang="en-US" err="1"/>
              <a:t>taciti</a:t>
            </a:r>
            <a:r>
              <a:rPr lang="en-US"/>
              <a:t> </a:t>
            </a:r>
            <a:r>
              <a:rPr lang="en-US" err="1"/>
              <a:t>sociosqu</a:t>
            </a:r>
            <a:r>
              <a:rPr lang="en-US"/>
              <a:t> ad </a:t>
            </a:r>
            <a:r>
              <a:rPr lang="en-US" err="1"/>
              <a:t>litora</a:t>
            </a:r>
            <a:r>
              <a:rPr lang="en-US"/>
              <a:t> </a:t>
            </a:r>
            <a:r>
              <a:rPr lang="en-US" err="1"/>
              <a:t>torquent</a:t>
            </a:r>
            <a:r>
              <a:rPr lang="en-US"/>
              <a:t>.</a:t>
            </a:r>
          </a:p>
        </p:txBody>
      </p:sp>
    </p:spTree>
    <p:extLst>
      <p:ext uri="{BB962C8B-B14F-4D97-AF65-F5344CB8AC3E}">
        <p14:creationId xmlns:p14="http://schemas.microsoft.com/office/powerpoint/2010/main" val="931923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68639" y="0"/>
            <a:ext cx="1169605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6" algn="ctr"/>
            <a:r>
              <a:rPr lang="en-US" sz="1800">
                <a:latin typeface="Arial" charset="0"/>
              </a:rPr>
              <a:t>‘-</a:t>
            </a:r>
          </a:p>
        </p:txBody>
      </p:sp>
      <p:sp>
        <p:nvSpPr>
          <p:cNvPr id="8" name="Title 1"/>
          <p:cNvSpPr txBox="1">
            <a:spLocks/>
          </p:cNvSpPr>
          <p:nvPr/>
        </p:nvSpPr>
        <p:spPr>
          <a:xfrm>
            <a:off x="2045779" y="1023930"/>
            <a:ext cx="8557756" cy="1402691"/>
          </a:xfrm>
          <a:prstGeom prst="rect">
            <a:avLst/>
          </a:prstGeom>
        </p:spPr>
        <p:txBody>
          <a:bodyPr anchor="t" anchorCtr="0">
            <a:normAutofit/>
          </a:bodyPr>
          <a:lstStyle>
            <a:lvl1pPr algn="l" defTabSz="685800" rtl="0" eaLnBrk="1" latinLnBrk="0" hangingPunct="1">
              <a:lnSpc>
                <a:spcPct val="80000"/>
              </a:lnSpc>
              <a:spcBef>
                <a:spcPct val="0"/>
              </a:spcBef>
              <a:buNone/>
              <a:defRPr sz="3600" b="1" i="0" kern="1200" baseline="0">
                <a:solidFill>
                  <a:schemeClr val="tx1"/>
                </a:solidFill>
                <a:latin typeface="Effra Trial Heavy" charset="0"/>
                <a:ea typeface="Effra Trial Heavy" charset="0"/>
                <a:cs typeface="Effra Trial Heavy" charset="0"/>
              </a:defRPr>
            </a:lvl1pPr>
          </a:lstStyle>
          <a:p>
            <a:endParaRPr lang="en-US" sz="3600">
              <a:latin typeface="Georgia" charset="0"/>
              <a:ea typeface="Georgia" charset="0"/>
              <a:cs typeface="Georgia" charset="0"/>
            </a:endParaRPr>
          </a:p>
        </p:txBody>
      </p:sp>
      <p:sp>
        <p:nvSpPr>
          <p:cNvPr id="9" name="Text Placeholder 2"/>
          <p:cNvSpPr txBox="1">
            <a:spLocks/>
          </p:cNvSpPr>
          <p:nvPr/>
        </p:nvSpPr>
        <p:spPr>
          <a:xfrm>
            <a:off x="2045779" y="2555890"/>
            <a:ext cx="8557756" cy="3078205"/>
          </a:xfrm>
          <a:prstGeom prst="rect">
            <a:avLst/>
          </a:prstGeom>
        </p:spPr>
        <p:txBody>
          <a:bodyPr>
            <a:noAutofit/>
          </a:bodyPr>
          <a:lstStyle>
            <a:lvl1pPr marL="0" indent="0" algn="l" defTabSz="685800" rtl="0" eaLnBrk="1" latinLnBrk="0" hangingPunct="1">
              <a:lnSpc>
                <a:spcPct val="100000"/>
              </a:lnSpc>
              <a:spcBef>
                <a:spcPts val="750"/>
              </a:spcBef>
              <a:buFont typeface="Arial" panose="020B0604020202020204" pitchFamily="34" charset="0"/>
              <a:buNone/>
              <a:defRPr sz="1200" b="0" i="0" kern="1200">
                <a:solidFill>
                  <a:srgbClr val="828383"/>
                </a:solidFill>
                <a:latin typeface="Museo Slab 100" charset="0"/>
                <a:ea typeface="Museo Slab 100" charset="0"/>
                <a:cs typeface="Museo Slab 100" charset="0"/>
              </a:defRPr>
            </a:lvl1pPr>
            <a:lvl2pPr marL="342900" indent="0" algn="l" defTabSz="685800" rtl="0" eaLnBrk="1" latinLnBrk="0" hangingPunct="1">
              <a:lnSpc>
                <a:spcPct val="90000"/>
              </a:lnSpc>
              <a:spcBef>
                <a:spcPts val="375"/>
              </a:spcBef>
              <a:buFont typeface="Arial" panose="020B0604020202020204" pitchFamily="34" charset="0"/>
              <a:buNone/>
              <a:defRPr sz="1500" kern="1200">
                <a:solidFill>
                  <a:schemeClr val="tx1">
                    <a:tint val="75000"/>
                  </a:schemeClr>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9pPr>
          </a:lstStyle>
          <a:p>
            <a:endParaRPr lang="en-US" sz="1200">
              <a:latin typeface="Arial" charset="0"/>
              <a:ea typeface="Arial" charset="0"/>
              <a:cs typeface="Arial" charset="0"/>
            </a:endParaRPr>
          </a:p>
        </p:txBody>
      </p:sp>
      <p:pic>
        <p:nvPicPr>
          <p:cNvPr id="14" name="Picture 13"/>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0" y="1"/>
            <a:ext cx="12191997" cy="6857999"/>
          </a:xfrm>
          <a:prstGeom prst="rect">
            <a:avLst/>
          </a:prstGeom>
        </p:spPr>
      </p:pic>
      <p:sp>
        <p:nvSpPr>
          <p:cNvPr id="12" name="Text Placeholder 11"/>
          <p:cNvSpPr>
            <a:spLocks noGrp="1"/>
          </p:cNvSpPr>
          <p:nvPr>
            <p:ph type="body" idx="1"/>
          </p:nvPr>
        </p:nvSpPr>
        <p:spPr>
          <a:xfrm>
            <a:off x="566928" y="2320111"/>
            <a:ext cx="10515600" cy="38133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13" name="Title Placeholder 12"/>
          <p:cNvSpPr>
            <a:spLocks noGrp="1"/>
          </p:cNvSpPr>
          <p:nvPr>
            <p:ph type="title"/>
          </p:nvPr>
        </p:nvSpPr>
        <p:spPr>
          <a:xfrm>
            <a:off x="566928" y="1316736"/>
            <a:ext cx="10515600" cy="868430"/>
          </a:xfrm>
          <a:prstGeom prst="rect">
            <a:avLst/>
          </a:prstGeom>
        </p:spPr>
        <p:txBody>
          <a:bodyPr vert="horz" lIns="91440" tIns="45720" rIns="91440" bIns="45720" rtlCol="0" anchor="b">
            <a:normAutofit/>
          </a:bodyPr>
          <a:lstStyle/>
          <a:p>
            <a:r>
              <a:rPr lang="en-US"/>
              <a:t>Click to edit Master title style</a:t>
            </a:r>
          </a:p>
        </p:txBody>
      </p:sp>
      <p:sp>
        <p:nvSpPr>
          <p:cNvPr id="11" name="Slide Number Placeholder 6"/>
          <p:cNvSpPr txBox="1">
            <a:spLocks/>
          </p:cNvSpPr>
          <p:nvPr/>
        </p:nvSpPr>
        <p:spPr>
          <a:xfrm>
            <a:off x="11045952" y="6221885"/>
            <a:ext cx="725424" cy="534516"/>
          </a:xfrm>
          <a:prstGeom prst="rect">
            <a:avLst/>
          </a:prstGeom>
        </p:spPr>
        <p:txBody>
          <a:bodyPr vert="horz" lIns="91440" tIns="45720" rIns="91440" bIns="45720" rtlCol="0" anchor="ctr"/>
          <a:lstStyle>
            <a:defPPr>
              <a:defRPr lang="en-US"/>
            </a:defPPr>
            <a:lvl1pPr marL="0" algn="r" defTabSz="685800" rtl="0" eaLnBrk="1" latinLnBrk="0" hangingPunct="1">
              <a:defRPr sz="1000" b="1" i="0" kern="1200">
                <a:solidFill>
                  <a:srgbClr val="828383"/>
                </a:solidFill>
                <a:latin typeface="Museo Slab 900" charset="0"/>
                <a:ea typeface="Museo Slab 900" charset="0"/>
                <a:cs typeface="Museo Slab 900"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2915D2C3-7EB9-F849-9C19-1CC92E2870ED}" type="slidenum">
              <a:rPr lang="en-US" sz="1200" b="1" smtClean="0">
                <a:solidFill>
                  <a:schemeClr val="tx1"/>
                </a:solidFill>
                <a:latin typeface="Arial" charset="0"/>
                <a:ea typeface="Arial" charset="0"/>
                <a:cs typeface="Arial" charset="0"/>
              </a:rPr>
              <a:pPr/>
              <a:t>‹#›</a:t>
            </a:fld>
            <a:endParaRPr lang="en-US" sz="1200" b="1">
              <a:solidFill>
                <a:schemeClr val="tx1"/>
              </a:solidFill>
              <a:latin typeface="Arial" charset="0"/>
              <a:ea typeface="Arial" charset="0"/>
              <a:cs typeface="Arial" charset="0"/>
            </a:endParaRPr>
          </a:p>
        </p:txBody>
      </p:sp>
      <p:pic>
        <p:nvPicPr>
          <p:cNvPr id="3" name="Picture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5602" y="321147"/>
            <a:ext cx="5091215" cy="283186"/>
          </a:xfrm>
          <a:prstGeom prst="rect">
            <a:avLst/>
          </a:prstGeom>
        </p:spPr>
      </p:pic>
    </p:spTree>
    <p:extLst>
      <p:ext uri="{BB962C8B-B14F-4D97-AF65-F5344CB8AC3E}">
        <p14:creationId xmlns:p14="http://schemas.microsoft.com/office/powerpoint/2010/main" val="153075590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Lst>
  <p:txStyles>
    <p:titleStyle>
      <a:lvl1pPr algn="l" defTabSz="685800" rtl="0" eaLnBrk="1" latinLnBrk="0" hangingPunct="1">
        <a:lnSpc>
          <a:spcPct val="90000"/>
        </a:lnSpc>
        <a:spcBef>
          <a:spcPct val="0"/>
        </a:spcBef>
        <a:buNone/>
        <a:defRPr sz="2700" kern="1200">
          <a:solidFill>
            <a:schemeClr val="tx2"/>
          </a:solidFill>
          <a:latin typeface="Georgia" charset="0"/>
          <a:ea typeface="Georgia" charset="0"/>
          <a:cs typeface="Georgia" charset="0"/>
        </a:defRPr>
      </a:lvl1pPr>
    </p:titleStyle>
    <p:bodyStyle>
      <a:lvl1pPr marL="171450" indent="-171450" algn="l" defTabSz="685800" rtl="0" eaLnBrk="1" latinLnBrk="0" hangingPunct="1">
        <a:lnSpc>
          <a:spcPct val="90000"/>
        </a:lnSpc>
        <a:spcBef>
          <a:spcPts val="750"/>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Clr>
          <a:srgbClr val="005BBB"/>
        </a:buClr>
        <a:buFont typeface="LucidaGrande" charset="0"/>
        <a:buChar char="-"/>
        <a:defRPr sz="1350" kern="1200" baseline="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80">
          <p15:clr>
            <a:srgbClr val="F26B43"/>
          </p15:clr>
        </p15:guide>
        <p15:guide id="2" pos="312">
          <p15:clr>
            <a:srgbClr val="F26B43"/>
          </p15:clr>
        </p15:guide>
        <p15:guide id="3" orient="horz" pos="4016">
          <p15:clr>
            <a:srgbClr val="F26B43"/>
          </p15:clr>
        </p15:guide>
        <p15:guide id="4" pos="5544">
          <p15:clr>
            <a:srgbClr val="F26B43"/>
          </p15:clr>
        </p15:guide>
        <p15:guide id="5" pos="216">
          <p15:clr>
            <a:srgbClr val="F26B43"/>
          </p15:clr>
        </p15:guide>
        <p15:guide id="6" pos="3348">
          <p15:clr>
            <a:srgbClr val="F26B43"/>
          </p15:clr>
        </p15:guide>
        <p15:guide id="7" pos="3528">
          <p15:clr>
            <a:srgbClr val="F26B43"/>
          </p15:clr>
        </p15:guide>
        <p15:guide id="8" pos="3384">
          <p15:clr>
            <a:srgbClr val="F26B43"/>
          </p15:clr>
        </p15:guide>
        <p15:guide id="9" orient="horz" pos="1848">
          <p15:clr>
            <a:srgbClr val="F26B43"/>
          </p15:clr>
        </p15:guide>
        <p15:guide id="10" orient="horz" pos="1896">
          <p15:clr>
            <a:srgbClr val="F26B43"/>
          </p15:clr>
        </p15:guide>
        <p15:guide id="11" orient="horz" pos="2880">
          <p15:clr>
            <a:srgbClr val="F26B43"/>
          </p15:clr>
        </p15:guide>
        <p15:guide id="12" orient="horz" pos="283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https://www.justicecenter.ny.gov/traid-program" TargetMode="External"/><Relationship Id="rId2" Type="http://schemas.openxmlformats.org/officeDocument/2006/relationships/hyperlink" Target="http://sphhp.buffalo.edu/cat/client-services.html" TargetMode="External"/><Relationship Id="rId1" Type="http://schemas.openxmlformats.org/officeDocument/2006/relationships/slideLayout" Target="../slideLayouts/slideLayout12.xml"/><Relationship Id="rId4" Type="http://schemas.openxmlformats.org/officeDocument/2006/relationships/image" Target="../media/image20.gi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0"/>
          </p:nvPr>
        </p:nvSpPr>
        <p:spPr>
          <a:xfrm>
            <a:off x="361599" y="2713383"/>
            <a:ext cx="9144000" cy="3220277"/>
          </a:xfrm>
        </p:spPr>
        <p:txBody>
          <a:bodyPr vert="horz" lIns="91440" tIns="45720" rIns="91440" bIns="45720" rtlCol="0" anchor="t">
            <a:normAutofit/>
          </a:bodyPr>
          <a:lstStyle/>
          <a:p>
            <a:r>
              <a:rPr lang="en-US" sz="2200" b="1">
                <a:latin typeface="Georgia"/>
              </a:rPr>
              <a:t>Erin Brunelle, MS, OTR/L </a:t>
            </a:r>
            <a:endParaRPr lang="en-US" sz="2200" b="1"/>
          </a:p>
          <a:p>
            <a:r>
              <a:rPr lang="en-US" sz="2200">
                <a:latin typeface="Georgia"/>
              </a:rPr>
              <a:t>Center for Assistive Technology</a:t>
            </a:r>
          </a:p>
          <a:p>
            <a:r>
              <a:rPr lang="en-US" sz="2200">
                <a:latin typeface="Georgia"/>
              </a:rPr>
              <a:t>School of Public Health and Health Professions</a:t>
            </a:r>
          </a:p>
          <a:p>
            <a:r>
              <a:rPr lang="en-US" sz="2200">
                <a:latin typeface="Georgia"/>
              </a:rPr>
              <a:t>University at Buffalo</a:t>
            </a:r>
          </a:p>
          <a:p>
            <a:endParaRPr lang="en-US" sz="2200"/>
          </a:p>
          <a:p>
            <a:endParaRPr lang="en-US" sz="2200"/>
          </a:p>
          <a:p>
            <a:r>
              <a:rPr lang="en-US" sz="2200" b="1">
                <a:latin typeface="Georgia"/>
              </a:rPr>
              <a:t>Cheryl Meteer, Ray Granieri</a:t>
            </a:r>
            <a:endParaRPr lang="en-US" sz="2200" b="1"/>
          </a:p>
          <a:p>
            <a:r>
              <a:rPr lang="en-US" sz="2200">
                <a:latin typeface="Georgia"/>
              </a:rPr>
              <a:t>Niagara Falls Central School District</a:t>
            </a:r>
          </a:p>
          <a:p>
            <a:endParaRPr lang="en-US"/>
          </a:p>
          <a:p>
            <a:endParaRPr lang="en-US"/>
          </a:p>
          <a:p>
            <a:endParaRPr lang="en-US"/>
          </a:p>
        </p:txBody>
      </p:sp>
      <p:sp>
        <p:nvSpPr>
          <p:cNvPr id="2" name="Title 1"/>
          <p:cNvSpPr>
            <a:spLocks noGrp="1"/>
          </p:cNvSpPr>
          <p:nvPr>
            <p:ph type="ctrTitle"/>
          </p:nvPr>
        </p:nvSpPr>
        <p:spPr>
          <a:xfrm>
            <a:off x="361599" y="248477"/>
            <a:ext cx="10183818" cy="1929589"/>
          </a:xfrm>
        </p:spPr>
        <p:txBody>
          <a:bodyPr/>
          <a:lstStyle/>
          <a:p>
            <a:r>
              <a:rPr lang="en-US">
                <a:latin typeface="+mn-lt"/>
              </a:rPr>
              <a:t>Empowering use of </a:t>
            </a:r>
            <a:br>
              <a:rPr lang="en-US">
                <a:latin typeface="+mn-lt"/>
              </a:rPr>
            </a:br>
            <a:r>
              <a:rPr lang="en-US">
                <a:latin typeface="+mn-lt"/>
              </a:rPr>
              <a:t>ASSISTIVE TECHNOLOGY in OFFICE 365 AND WINDOWS 10</a:t>
            </a:r>
          </a:p>
        </p:txBody>
      </p:sp>
    </p:spTree>
    <p:extLst>
      <p:ext uri="{BB962C8B-B14F-4D97-AF65-F5344CB8AC3E}">
        <p14:creationId xmlns:p14="http://schemas.microsoft.com/office/powerpoint/2010/main" val="1511833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6EAC6-8589-4106-B646-A02C5F46CC9E}"/>
              </a:ext>
            </a:extLst>
          </p:cNvPr>
          <p:cNvSpPr>
            <a:spLocks noGrp="1"/>
          </p:cNvSpPr>
          <p:nvPr>
            <p:ph type="title"/>
          </p:nvPr>
        </p:nvSpPr>
        <p:spPr>
          <a:xfrm>
            <a:off x="2327658" y="1015173"/>
            <a:ext cx="8841133" cy="868430"/>
          </a:xfrm>
        </p:spPr>
        <p:txBody>
          <a:bodyPr>
            <a:normAutofit/>
          </a:bodyPr>
          <a:lstStyle/>
          <a:p>
            <a:r>
              <a:rPr lang="en-US" sz="3000">
                <a:cs typeface="Calibri Light"/>
              </a:rPr>
              <a:t>Office 365 Overview</a:t>
            </a:r>
            <a:endParaRPr lang="en-US" sz="3000"/>
          </a:p>
        </p:txBody>
      </p:sp>
      <p:sp>
        <p:nvSpPr>
          <p:cNvPr id="3" name="Content Placeholder 2">
            <a:extLst>
              <a:ext uri="{FF2B5EF4-FFF2-40B4-BE49-F238E27FC236}">
                <a16:creationId xmlns:a16="http://schemas.microsoft.com/office/drawing/2014/main" id="{DA5C3423-52FC-4285-AC7D-573E166955CF}"/>
              </a:ext>
            </a:extLst>
          </p:cNvPr>
          <p:cNvSpPr>
            <a:spLocks noGrp="1"/>
          </p:cNvSpPr>
          <p:nvPr>
            <p:ph idx="1"/>
          </p:nvPr>
        </p:nvSpPr>
        <p:spPr>
          <a:xfrm>
            <a:off x="566928" y="2320111"/>
            <a:ext cx="10982342" cy="4349046"/>
          </a:xfrm>
        </p:spPr>
        <p:txBody>
          <a:bodyPr vert="horz" lIns="91440" tIns="45720" rIns="91440" bIns="45720" rtlCol="0" anchor="t">
            <a:normAutofit lnSpcReduction="10000"/>
          </a:bodyPr>
          <a:lstStyle/>
          <a:p>
            <a:r>
              <a:rPr lang="en-US" sz="2200" dirty="0">
                <a:solidFill>
                  <a:schemeClr val="tx1">
                    <a:lumMod val="50000"/>
                  </a:schemeClr>
                </a:solidFill>
                <a:latin typeface="Arial"/>
                <a:cs typeface="Calibri"/>
              </a:rPr>
              <a:t>Office 365 provides supports to use with students to improve their access and participation</a:t>
            </a:r>
          </a:p>
          <a:p>
            <a:endParaRPr lang="en-US" sz="2200">
              <a:solidFill>
                <a:schemeClr val="tx1">
                  <a:lumMod val="50000"/>
                </a:schemeClr>
              </a:solidFill>
              <a:cs typeface="Calibri"/>
            </a:endParaRPr>
          </a:p>
          <a:p>
            <a:r>
              <a:rPr lang="en-US" sz="2200" dirty="0">
                <a:solidFill>
                  <a:schemeClr val="tx1">
                    <a:lumMod val="50000"/>
                  </a:schemeClr>
                </a:solidFill>
                <a:latin typeface="Arial"/>
                <a:cs typeface="Calibri"/>
              </a:rPr>
              <a:t>Office 365 includes: Word, PowerPoint, OneNote, Excel, Outlook, and others</a:t>
            </a:r>
          </a:p>
          <a:p>
            <a:endParaRPr lang="en-US" sz="2200">
              <a:solidFill>
                <a:schemeClr val="tx1">
                  <a:lumMod val="50000"/>
                </a:schemeClr>
              </a:solidFill>
              <a:cs typeface="Calibri"/>
            </a:endParaRPr>
          </a:p>
          <a:p>
            <a:r>
              <a:rPr lang="en-US" sz="2200" dirty="0">
                <a:solidFill>
                  <a:schemeClr val="tx1">
                    <a:lumMod val="50000"/>
                  </a:schemeClr>
                </a:solidFill>
                <a:latin typeface="Arial"/>
                <a:cs typeface="Calibri"/>
              </a:rPr>
              <a:t>This webinar will focus on Office 365 programs readily accessed by students</a:t>
            </a:r>
          </a:p>
          <a:p>
            <a:pPr marL="0" indent="0">
              <a:buNone/>
            </a:pPr>
            <a:endParaRPr lang="en-US" sz="2200">
              <a:solidFill>
                <a:schemeClr val="tx1">
                  <a:lumMod val="50000"/>
                </a:schemeClr>
              </a:solidFill>
              <a:cs typeface="Calibri"/>
            </a:endParaRPr>
          </a:p>
          <a:p>
            <a:r>
              <a:rPr lang="en-US" sz="2200" dirty="0">
                <a:solidFill>
                  <a:schemeClr val="tx1">
                    <a:lumMod val="50000"/>
                  </a:schemeClr>
                </a:solidFill>
                <a:latin typeface="Arial"/>
                <a:cs typeface="Calibri"/>
              </a:rPr>
              <a:t>Many accessibility features have been added to Office 365, which include:</a:t>
            </a:r>
          </a:p>
          <a:p>
            <a:pPr lvl="1"/>
            <a:r>
              <a:rPr lang="en-US" sz="2200" dirty="0">
                <a:solidFill>
                  <a:schemeClr val="tx1">
                    <a:lumMod val="50000"/>
                  </a:schemeClr>
                </a:solidFill>
                <a:latin typeface="Arial"/>
                <a:cs typeface="Calibri"/>
              </a:rPr>
              <a:t>Immersive Reader</a:t>
            </a:r>
            <a:endParaRPr lang="en-US" sz="2200" dirty="0">
              <a:solidFill>
                <a:schemeClr val="tx1">
                  <a:lumMod val="50000"/>
                </a:schemeClr>
              </a:solidFill>
              <a:cs typeface="Calibri"/>
            </a:endParaRPr>
          </a:p>
          <a:p>
            <a:pPr lvl="1"/>
            <a:r>
              <a:rPr lang="en-US" sz="2200" dirty="0">
                <a:solidFill>
                  <a:schemeClr val="tx1">
                    <a:lumMod val="50000"/>
                  </a:schemeClr>
                </a:solidFill>
                <a:latin typeface="Arial"/>
                <a:cs typeface="Calibri"/>
              </a:rPr>
              <a:t>Speak Selection</a:t>
            </a:r>
          </a:p>
          <a:p>
            <a:pPr lvl="1"/>
            <a:r>
              <a:rPr lang="en-US" sz="2200" dirty="0">
                <a:solidFill>
                  <a:schemeClr val="tx1">
                    <a:lumMod val="50000"/>
                  </a:schemeClr>
                </a:solidFill>
                <a:latin typeface="Arial"/>
                <a:cs typeface="Calibri"/>
              </a:rPr>
              <a:t>Read Aloud</a:t>
            </a:r>
          </a:p>
          <a:p>
            <a:pPr lvl="1"/>
            <a:r>
              <a:rPr lang="en-US" sz="2200" dirty="0">
                <a:solidFill>
                  <a:schemeClr val="tx1">
                    <a:lumMod val="50000"/>
                  </a:schemeClr>
                </a:solidFill>
                <a:latin typeface="Arial"/>
                <a:cs typeface="Calibri"/>
              </a:rPr>
              <a:t>Dictate</a:t>
            </a:r>
          </a:p>
          <a:p>
            <a:pPr marL="0" indent="0">
              <a:buNone/>
            </a:pPr>
            <a:endParaRPr lang="en-US">
              <a:cs typeface="Calibri"/>
            </a:endParaRPr>
          </a:p>
        </p:txBody>
      </p:sp>
      <p:pic>
        <p:nvPicPr>
          <p:cNvPr id="4" name="Picture 3"/>
          <p:cNvPicPr>
            <a:picLocks noChangeAspect="1"/>
          </p:cNvPicPr>
          <p:nvPr/>
        </p:nvPicPr>
        <p:blipFill>
          <a:blip r:embed="rId3"/>
          <a:stretch>
            <a:fillRect/>
          </a:stretch>
        </p:blipFill>
        <p:spPr>
          <a:xfrm>
            <a:off x="731256" y="1137424"/>
            <a:ext cx="1510138" cy="985905"/>
          </a:xfrm>
          <a:prstGeom prst="rect">
            <a:avLst/>
          </a:prstGeom>
        </p:spPr>
      </p:pic>
    </p:spTree>
    <p:extLst>
      <p:ext uri="{BB962C8B-B14F-4D97-AF65-F5344CB8AC3E}">
        <p14:creationId xmlns:p14="http://schemas.microsoft.com/office/powerpoint/2010/main" val="1214855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535CF-C33F-4E8A-9241-4584F18E25AD}"/>
              </a:ext>
            </a:extLst>
          </p:cNvPr>
          <p:cNvSpPr>
            <a:spLocks noGrp="1"/>
          </p:cNvSpPr>
          <p:nvPr>
            <p:ph type="title"/>
          </p:nvPr>
        </p:nvSpPr>
        <p:spPr>
          <a:xfrm>
            <a:off x="566928" y="998684"/>
            <a:ext cx="10515600" cy="641701"/>
          </a:xfrm>
        </p:spPr>
        <p:txBody>
          <a:bodyPr>
            <a:normAutofit/>
          </a:bodyPr>
          <a:lstStyle/>
          <a:p>
            <a:r>
              <a:rPr lang="en-US" sz="3000" dirty="0">
                <a:latin typeface="Georgia"/>
              </a:rPr>
              <a:t>Office 365 Feature- Immersive Reader</a:t>
            </a:r>
            <a:endParaRPr lang="en-US" sz="3000" dirty="0"/>
          </a:p>
        </p:txBody>
      </p:sp>
      <p:sp>
        <p:nvSpPr>
          <p:cNvPr id="3" name="Content Placeholder 2">
            <a:extLst>
              <a:ext uri="{FF2B5EF4-FFF2-40B4-BE49-F238E27FC236}">
                <a16:creationId xmlns:a16="http://schemas.microsoft.com/office/drawing/2014/main" id="{FC7BF377-6D20-4548-BB3F-14C23CB3BE23}"/>
              </a:ext>
            </a:extLst>
          </p:cNvPr>
          <p:cNvSpPr>
            <a:spLocks noGrp="1"/>
          </p:cNvSpPr>
          <p:nvPr>
            <p:ph idx="1"/>
          </p:nvPr>
        </p:nvSpPr>
        <p:spPr>
          <a:xfrm>
            <a:off x="566928" y="1734672"/>
            <a:ext cx="10432574" cy="4825154"/>
          </a:xfrm>
        </p:spPr>
        <p:txBody>
          <a:bodyPr vert="horz" lIns="91440" tIns="45720" rIns="91440" bIns="45720" rtlCol="0" anchor="t">
            <a:normAutofit lnSpcReduction="10000"/>
          </a:bodyPr>
          <a:lstStyle/>
          <a:p>
            <a:r>
              <a:rPr lang="en-US" sz="2200" b="1" dirty="0">
                <a:solidFill>
                  <a:schemeClr val="tx1">
                    <a:lumMod val="50000"/>
                  </a:schemeClr>
                </a:solidFill>
                <a:latin typeface="Arial"/>
                <a:cs typeface="Arial"/>
              </a:rPr>
              <a:t>Helpful for students with difficulties in perceptual processing, visual scanning, or with low vision, as these tools enhance the visual attributes of the page to make reading easier</a:t>
            </a:r>
          </a:p>
          <a:p>
            <a:r>
              <a:rPr lang="en-US" sz="2200">
                <a:solidFill>
                  <a:schemeClr val="tx1">
                    <a:lumMod val="50000"/>
                  </a:schemeClr>
                </a:solidFill>
                <a:latin typeface="Arial"/>
                <a:cs typeface="Arial"/>
              </a:rPr>
              <a:t>Set of tools for Office 365 programs- Immersive Reader appears under View Tab in Word</a:t>
            </a:r>
          </a:p>
          <a:p>
            <a:pPr marL="342900" lvl="1" indent="0">
              <a:buNone/>
            </a:pPr>
            <a:endParaRPr lang="en-US" sz="2200">
              <a:solidFill>
                <a:schemeClr val="tx1">
                  <a:lumMod val="50000"/>
                </a:schemeClr>
              </a:solidFill>
            </a:endParaRPr>
          </a:p>
          <a:p>
            <a:r>
              <a:rPr lang="en-US" sz="2200" b="1" dirty="0">
                <a:solidFill>
                  <a:schemeClr val="tx1">
                    <a:lumMod val="50000"/>
                  </a:schemeClr>
                </a:solidFill>
                <a:latin typeface="Arial"/>
                <a:cs typeface="Arial"/>
              </a:rPr>
              <a:t>Features:</a:t>
            </a:r>
          </a:p>
          <a:p>
            <a:pPr lvl="1"/>
            <a:r>
              <a:rPr lang="en-US" sz="2200">
                <a:solidFill>
                  <a:schemeClr val="tx1">
                    <a:lumMod val="50000"/>
                  </a:schemeClr>
                </a:solidFill>
                <a:latin typeface="Arial"/>
                <a:cs typeface="Arial"/>
              </a:rPr>
              <a:t>Column Width</a:t>
            </a:r>
            <a:endParaRPr lang="en-US" sz="2200" dirty="0">
              <a:solidFill>
                <a:schemeClr val="tx1">
                  <a:lumMod val="50000"/>
                </a:schemeClr>
              </a:solidFill>
              <a:latin typeface="Arial"/>
              <a:cs typeface="Arial"/>
            </a:endParaRPr>
          </a:p>
          <a:p>
            <a:pPr lvl="1"/>
            <a:r>
              <a:rPr lang="en-US" sz="2200">
                <a:solidFill>
                  <a:schemeClr val="tx1">
                    <a:lumMod val="50000"/>
                  </a:schemeClr>
                </a:solidFill>
                <a:latin typeface="Arial"/>
                <a:cs typeface="Arial"/>
              </a:rPr>
              <a:t>Page Color</a:t>
            </a:r>
            <a:endParaRPr lang="en-US">
              <a:solidFill>
                <a:schemeClr val="tx1">
                  <a:lumMod val="50000"/>
                </a:schemeClr>
              </a:solidFill>
            </a:endParaRPr>
          </a:p>
          <a:p>
            <a:pPr lvl="1"/>
            <a:r>
              <a:rPr lang="en-US" sz="2200" dirty="0">
                <a:solidFill>
                  <a:schemeClr val="tx1">
                    <a:lumMod val="50000"/>
                  </a:schemeClr>
                </a:solidFill>
                <a:latin typeface="Arial"/>
                <a:cs typeface="Arial"/>
              </a:rPr>
              <a:t>Line Focus</a:t>
            </a:r>
          </a:p>
          <a:p>
            <a:pPr lvl="1"/>
            <a:r>
              <a:rPr lang="en-US" sz="2200" dirty="0">
                <a:solidFill>
                  <a:schemeClr val="tx1">
                    <a:lumMod val="50000"/>
                  </a:schemeClr>
                </a:solidFill>
                <a:latin typeface="Arial"/>
                <a:cs typeface="Arial"/>
              </a:rPr>
              <a:t>Text Spacing</a:t>
            </a:r>
          </a:p>
          <a:p>
            <a:pPr lvl="1"/>
            <a:r>
              <a:rPr lang="en-US" sz="2200" dirty="0">
                <a:solidFill>
                  <a:schemeClr val="tx1">
                    <a:lumMod val="50000"/>
                  </a:schemeClr>
                </a:solidFill>
                <a:latin typeface="Arial"/>
                <a:cs typeface="Arial"/>
              </a:rPr>
              <a:t>Syllables</a:t>
            </a:r>
          </a:p>
          <a:p>
            <a:pPr lvl="1"/>
            <a:r>
              <a:rPr lang="en-US" sz="2200" dirty="0">
                <a:solidFill>
                  <a:schemeClr val="tx1">
                    <a:lumMod val="50000"/>
                  </a:schemeClr>
                </a:solidFill>
                <a:latin typeface="Arial"/>
                <a:cs typeface="Arial"/>
              </a:rPr>
              <a:t>Parts of Speech</a:t>
            </a:r>
          </a:p>
          <a:p>
            <a:pPr lvl="1"/>
            <a:r>
              <a:rPr lang="en-US" sz="2200" dirty="0">
                <a:solidFill>
                  <a:schemeClr val="tx1">
                    <a:lumMod val="50000"/>
                  </a:schemeClr>
                </a:solidFill>
                <a:latin typeface="Arial"/>
                <a:cs typeface="Arial"/>
              </a:rPr>
              <a:t>Picture Dictionary</a:t>
            </a:r>
          </a:p>
          <a:p>
            <a:pPr lvl="1"/>
            <a:r>
              <a:rPr lang="en-US" sz="2200" dirty="0">
                <a:solidFill>
                  <a:schemeClr val="tx1">
                    <a:lumMod val="50000"/>
                  </a:schemeClr>
                </a:solidFill>
                <a:latin typeface="Arial"/>
                <a:cs typeface="Arial"/>
              </a:rPr>
              <a:t>Read Aloud (activated by keyboard command: </a:t>
            </a:r>
            <a:r>
              <a:rPr lang="en-US" sz="2200" u="sng" dirty="0" err="1">
                <a:solidFill>
                  <a:schemeClr val="tx1">
                    <a:lumMod val="50000"/>
                  </a:schemeClr>
                </a:solidFill>
                <a:latin typeface="Arial"/>
                <a:cs typeface="Arial"/>
              </a:rPr>
              <a:t>Control+Alt+Spacebar</a:t>
            </a:r>
            <a:r>
              <a:rPr lang="en-US" sz="2200" dirty="0">
                <a:solidFill>
                  <a:schemeClr val="tx1">
                    <a:lumMod val="50000"/>
                  </a:schemeClr>
                </a:solidFill>
                <a:latin typeface="Arial"/>
                <a:cs typeface="Arial"/>
              </a:rPr>
              <a:t>)</a:t>
            </a:r>
          </a:p>
        </p:txBody>
      </p:sp>
      <p:sp>
        <p:nvSpPr>
          <p:cNvPr id="5" name="Content Placeholder 2">
            <a:extLst>
              <a:ext uri="{FF2B5EF4-FFF2-40B4-BE49-F238E27FC236}">
                <a16:creationId xmlns:a16="http://schemas.microsoft.com/office/drawing/2014/main" id="{FC7BF377-6D20-4548-BB3F-14C23CB3BE23}"/>
              </a:ext>
            </a:extLst>
          </p:cNvPr>
          <p:cNvSpPr txBox="1">
            <a:spLocks/>
          </p:cNvSpPr>
          <p:nvPr/>
        </p:nvSpPr>
        <p:spPr>
          <a:xfrm>
            <a:off x="6742242" y="1867114"/>
            <a:ext cx="4257260" cy="403965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Clr>
                <a:srgbClr val="005BBB"/>
              </a:buClr>
              <a:buFont typeface="LucidaGrande" charset="0"/>
              <a:buChar char="-"/>
              <a:defRPr sz="1350" kern="1200" baseline="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endParaRPr lang="en-US" sz="2200">
              <a:solidFill>
                <a:schemeClr val="tx1">
                  <a:lumMod val="50000"/>
                </a:schemeClr>
              </a:solidFill>
            </a:endParaRPr>
          </a:p>
        </p:txBody>
      </p:sp>
      <p:pic>
        <p:nvPicPr>
          <p:cNvPr id="7" name="Picture 7" descr="A screenshot of a social media post&#10;&#10;Description generated with very high confidence">
            <a:extLst>
              <a:ext uri="{FF2B5EF4-FFF2-40B4-BE49-F238E27FC236}">
                <a16:creationId xmlns:a16="http://schemas.microsoft.com/office/drawing/2014/main" id="{800E49DC-E8F0-4F4E-9F09-D49AAC9F7FE6}"/>
              </a:ext>
            </a:extLst>
          </p:cNvPr>
          <p:cNvPicPr>
            <a:picLocks noChangeAspect="1"/>
          </p:cNvPicPr>
          <p:nvPr/>
        </p:nvPicPr>
        <p:blipFill>
          <a:blip r:embed="rId3"/>
          <a:stretch>
            <a:fillRect/>
          </a:stretch>
        </p:blipFill>
        <p:spPr>
          <a:xfrm>
            <a:off x="5419165" y="3948782"/>
            <a:ext cx="4984376" cy="1414526"/>
          </a:xfrm>
          <a:prstGeom prst="rect">
            <a:avLst/>
          </a:prstGeom>
        </p:spPr>
      </p:pic>
    </p:spTree>
    <p:extLst>
      <p:ext uri="{BB962C8B-B14F-4D97-AF65-F5344CB8AC3E}">
        <p14:creationId xmlns:p14="http://schemas.microsoft.com/office/powerpoint/2010/main" val="6398298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928" y="886033"/>
            <a:ext cx="10515600" cy="868430"/>
          </a:xfrm>
        </p:spPr>
        <p:txBody>
          <a:bodyPr>
            <a:normAutofit/>
          </a:bodyPr>
          <a:lstStyle/>
          <a:p>
            <a:r>
              <a:rPr lang="en-US" sz="3000"/>
              <a:t>Office 365 Feature- Speak Selection</a:t>
            </a:r>
          </a:p>
        </p:txBody>
      </p:sp>
      <p:sp>
        <p:nvSpPr>
          <p:cNvPr id="3" name="Content Placeholder 2"/>
          <p:cNvSpPr>
            <a:spLocks noGrp="1"/>
          </p:cNvSpPr>
          <p:nvPr>
            <p:ph idx="1"/>
          </p:nvPr>
        </p:nvSpPr>
        <p:spPr>
          <a:xfrm>
            <a:off x="566928" y="1828800"/>
            <a:ext cx="7284985" cy="4304693"/>
          </a:xfrm>
        </p:spPr>
        <p:txBody>
          <a:bodyPr vert="horz" lIns="91440" tIns="45720" rIns="91440" bIns="45720" rtlCol="0" anchor="t">
            <a:normAutofit lnSpcReduction="10000"/>
          </a:bodyPr>
          <a:lstStyle/>
          <a:p>
            <a:r>
              <a:rPr lang="en-US" sz="2400" b="1" dirty="0">
                <a:solidFill>
                  <a:schemeClr val="tx1">
                    <a:lumMod val="50000"/>
                  </a:schemeClr>
                </a:solidFill>
                <a:latin typeface="Arial"/>
                <a:cs typeface="Arial"/>
              </a:rPr>
              <a:t>Helpful for pronunciation, noting errors in spelling for students who do not need visual enhancements included in the Read Aloud feature</a:t>
            </a:r>
          </a:p>
          <a:p>
            <a:endParaRPr lang="en-US" sz="2400">
              <a:solidFill>
                <a:schemeClr val="tx1">
                  <a:lumMod val="50000"/>
                </a:schemeClr>
              </a:solidFill>
            </a:endParaRPr>
          </a:p>
          <a:p>
            <a:r>
              <a:rPr lang="en-US" sz="2400" dirty="0">
                <a:solidFill>
                  <a:schemeClr val="tx1">
                    <a:lumMod val="50000"/>
                  </a:schemeClr>
                </a:solidFill>
                <a:latin typeface="Arial"/>
                <a:cs typeface="Arial"/>
              </a:rPr>
              <a:t>For use in any Office 365 programs on Desktop version</a:t>
            </a:r>
            <a:endParaRPr lang="en-US" sz="2400" dirty="0">
              <a:solidFill>
                <a:schemeClr val="tx1">
                  <a:lumMod val="50000"/>
                </a:schemeClr>
              </a:solidFill>
            </a:endParaRPr>
          </a:p>
          <a:p>
            <a:endParaRPr lang="en-US" sz="2400">
              <a:solidFill>
                <a:schemeClr val="tx1">
                  <a:lumMod val="50000"/>
                </a:schemeClr>
              </a:solidFill>
            </a:endParaRPr>
          </a:p>
          <a:p>
            <a:r>
              <a:rPr lang="en-US" sz="2400" dirty="0">
                <a:solidFill>
                  <a:schemeClr val="tx1">
                    <a:lumMod val="50000"/>
                  </a:schemeClr>
                </a:solidFill>
                <a:latin typeface="Arial"/>
                <a:cs typeface="Arial"/>
              </a:rPr>
              <a:t>Must be added to Quick Access Toolbar for use (video included on how to do this)</a:t>
            </a:r>
          </a:p>
          <a:p>
            <a:endParaRPr lang="en-US" sz="2400">
              <a:solidFill>
                <a:schemeClr val="tx1">
                  <a:lumMod val="50000"/>
                </a:schemeClr>
              </a:solidFill>
            </a:endParaRPr>
          </a:p>
          <a:p>
            <a:r>
              <a:rPr lang="en-US" sz="2400" dirty="0">
                <a:solidFill>
                  <a:schemeClr val="tx1">
                    <a:lumMod val="50000"/>
                  </a:schemeClr>
                </a:solidFill>
                <a:latin typeface="Arial"/>
                <a:cs typeface="Arial"/>
              </a:rPr>
              <a:t>Whatever text is selected will be spoken aloud</a:t>
            </a:r>
          </a:p>
          <a:p>
            <a:endParaRPr lang="en-US" sz="2200">
              <a:solidFill>
                <a:schemeClr val="tx1">
                  <a:lumMod val="50000"/>
                </a:schemeClr>
              </a:solidFill>
            </a:endParaRPr>
          </a:p>
        </p:txBody>
      </p:sp>
      <p:pic>
        <p:nvPicPr>
          <p:cNvPr id="5" name="Picture 4"/>
          <p:cNvPicPr>
            <a:picLocks noChangeAspect="1"/>
          </p:cNvPicPr>
          <p:nvPr/>
        </p:nvPicPr>
        <p:blipFill>
          <a:blip r:embed="rId3"/>
          <a:stretch>
            <a:fillRect/>
          </a:stretch>
        </p:blipFill>
        <p:spPr>
          <a:xfrm>
            <a:off x="8010939" y="1754463"/>
            <a:ext cx="3677480" cy="1759850"/>
          </a:xfrm>
          <a:prstGeom prst="rect">
            <a:avLst/>
          </a:prstGeom>
          <a:ln w="12700">
            <a:solidFill>
              <a:schemeClr val="tx1">
                <a:lumMod val="50000"/>
              </a:schemeClr>
            </a:solidFill>
          </a:ln>
        </p:spPr>
      </p:pic>
    </p:spTree>
    <p:extLst>
      <p:ext uri="{BB962C8B-B14F-4D97-AF65-F5344CB8AC3E}">
        <p14:creationId xmlns:p14="http://schemas.microsoft.com/office/powerpoint/2010/main" val="3795154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928" y="770084"/>
            <a:ext cx="10515600" cy="868430"/>
          </a:xfrm>
        </p:spPr>
        <p:txBody>
          <a:bodyPr>
            <a:normAutofit/>
          </a:bodyPr>
          <a:lstStyle/>
          <a:p>
            <a:r>
              <a:rPr lang="en-US" sz="3000"/>
              <a:t>Office 365 Feature- Read Aloud</a:t>
            </a:r>
          </a:p>
        </p:txBody>
      </p:sp>
      <p:sp>
        <p:nvSpPr>
          <p:cNvPr id="3" name="Content Placeholder 2"/>
          <p:cNvSpPr>
            <a:spLocks noGrp="1"/>
          </p:cNvSpPr>
          <p:nvPr>
            <p:ph idx="1"/>
          </p:nvPr>
        </p:nvSpPr>
        <p:spPr>
          <a:xfrm>
            <a:off x="566928" y="1709530"/>
            <a:ext cx="6708515" cy="4791712"/>
          </a:xfrm>
        </p:spPr>
        <p:txBody>
          <a:bodyPr>
            <a:normAutofit lnSpcReduction="10000"/>
          </a:bodyPr>
          <a:lstStyle/>
          <a:p>
            <a:r>
              <a:rPr lang="en-US" sz="2200" b="1">
                <a:solidFill>
                  <a:schemeClr val="tx1">
                    <a:lumMod val="50000"/>
                  </a:schemeClr>
                </a:solidFill>
              </a:rPr>
              <a:t>Helpful for students with difficulties in decoding, visual scanning, reading comprehension,  or who have limited attention when reading</a:t>
            </a:r>
          </a:p>
          <a:p>
            <a:endParaRPr lang="en-US" sz="2200">
              <a:solidFill>
                <a:schemeClr val="tx1">
                  <a:lumMod val="50000"/>
                </a:schemeClr>
              </a:solidFill>
            </a:endParaRPr>
          </a:p>
          <a:p>
            <a:r>
              <a:rPr lang="en-US" sz="2200">
                <a:solidFill>
                  <a:schemeClr val="tx1">
                    <a:lumMod val="50000"/>
                  </a:schemeClr>
                </a:solidFill>
              </a:rPr>
              <a:t>Under Review tab, can click on Read Aloud </a:t>
            </a:r>
          </a:p>
          <a:p>
            <a:endParaRPr lang="en-US" sz="2200">
              <a:solidFill>
                <a:schemeClr val="tx1">
                  <a:lumMod val="50000"/>
                </a:schemeClr>
              </a:solidFill>
            </a:endParaRPr>
          </a:p>
          <a:p>
            <a:r>
              <a:rPr lang="en-US" sz="2200">
                <a:solidFill>
                  <a:schemeClr val="tx1">
                    <a:lumMod val="50000"/>
                  </a:schemeClr>
                </a:solidFill>
              </a:rPr>
              <a:t>Also included in Learning Tools but can be accessed as stand-alone feature as well</a:t>
            </a:r>
          </a:p>
          <a:p>
            <a:endParaRPr lang="en-US" sz="2200">
              <a:solidFill>
                <a:schemeClr val="tx1">
                  <a:lumMod val="50000"/>
                </a:schemeClr>
              </a:solidFill>
            </a:endParaRPr>
          </a:p>
          <a:p>
            <a:r>
              <a:rPr lang="en-US" sz="2200">
                <a:solidFill>
                  <a:schemeClr val="tx1">
                    <a:lumMod val="50000"/>
                  </a:schemeClr>
                </a:solidFill>
              </a:rPr>
              <a:t>Can also activate with keyboard command: </a:t>
            </a:r>
            <a:r>
              <a:rPr lang="en-US" sz="2200" u="sng">
                <a:solidFill>
                  <a:schemeClr val="tx1">
                    <a:lumMod val="50000"/>
                  </a:schemeClr>
                </a:solidFill>
              </a:rPr>
              <a:t>Control+ Alt+ Spacebar</a:t>
            </a:r>
          </a:p>
          <a:p>
            <a:endParaRPr lang="en-US" sz="2200" u="sng">
              <a:solidFill>
                <a:schemeClr val="tx1">
                  <a:lumMod val="50000"/>
                </a:schemeClr>
              </a:solidFill>
            </a:endParaRPr>
          </a:p>
          <a:p>
            <a:r>
              <a:rPr lang="en-US" sz="2200">
                <a:solidFill>
                  <a:schemeClr val="tx1">
                    <a:lumMod val="50000"/>
                  </a:schemeClr>
                </a:solidFill>
              </a:rPr>
              <a:t>Playback buttons appear in top right corner </a:t>
            </a:r>
          </a:p>
          <a:p>
            <a:endParaRPr lang="en-US"/>
          </a:p>
        </p:txBody>
      </p:sp>
      <p:pic>
        <p:nvPicPr>
          <p:cNvPr id="1026" name="Picture 2" descr="Image result for read aloud word"/>
          <p:cNvPicPr>
            <a:picLocks noChangeAspect="1" noChangeArrowheads="1"/>
          </p:cNvPicPr>
          <p:nvPr/>
        </p:nvPicPr>
        <p:blipFill rotWithShape="1">
          <a:blip r:embed="rId3">
            <a:extLst>
              <a:ext uri="{28A0092B-C50C-407E-A947-70E740481C1C}">
                <a14:useLocalDpi xmlns:a14="http://schemas.microsoft.com/office/drawing/2010/main" val="0"/>
              </a:ext>
            </a:extLst>
          </a:blip>
          <a:srcRect t="6418" b="32306"/>
          <a:stretch/>
        </p:blipFill>
        <p:spPr bwMode="auto">
          <a:xfrm>
            <a:off x="6559827" y="2842125"/>
            <a:ext cx="5395036" cy="2008171"/>
          </a:xfrm>
          <a:prstGeom prst="rect">
            <a:avLst/>
          </a:prstGeom>
          <a:noFill/>
          <a:ln w="12700">
            <a:solidFill>
              <a:schemeClr val="accent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4995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25CF8-A93F-40B2-81AE-D95DBC6FF511}"/>
              </a:ext>
            </a:extLst>
          </p:cNvPr>
          <p:cNvSpPr>
            <a:spLocks noGrp="1"/>
          </p:cNvSpPr>
          <p:nvPr>
            <p:ph type="title"/>
          </p:nvPr>
        </p:nvSpPr>
        <p:spPr>
          <a:xfrm>
            <a:off x="566928" y="809840"/>
            <a:ext cx="10515600" cy="868430"/>
          </a:xfrm>
        </p:spPr>
        <p:txBody>
          <a:bodyPr/>
          <a:lstStyle/>
          <a:p>
            <a:r>
              <a:rPr lang="en-US">
                <a:latin typeface="Georgia"/>
              </a:rPr>
              <a:t>Office 365 Feature- Dictate</a:t>
            </a:r>
            <a:endParaRPr lang="en-US"/>
          </a:p>
        </p:txBody>
      </p:sp>
      <p:sp>
        <p:nvSpPr>
          <p:cNvPr id="3" name="Content Placeholder 2">
            <a:extLst>
              <a:ext uri="{FF2B5EF4-FFF2-40B4-BE49-F238E27FC236}">
                <a16:creationId xmlns:a16="http://schemas.microsoft.com/office/drawing/2014/main" id="{40F11C54-42FB-48C8-886C-0B8F83572699}"/>
              </a:ext>
            </a:extLst>
          </p:cNvPr>
          <p:cNvSpPr>
            <a:spLocks noGrp="1"/>
          </p:cNvSpPr>
          <p:nvPr>
            <p:ph idx="1"/>
          </p:nvPr>
        </p:nvSpPr>
        <p:spPr>
          <a:xfrm>
            <a:off x="566928" y="1678270"/>
            <a:ext cx="7066324" cy="4662895"/>
          </a:xfrm>
        </p:spPr>
        <p:txBody>
          <a:bodyPr>
            <a:normAutofit fontScale="92500" lnSpcReduction="10000"/>
          </a:bodyPr>
          <a:lstStyle/>
          <a:p>
            <a:r>
              <a:rPr lang="en-US" sz="2200" b="1">
                <a:solidFill>
                  <a:schemeClr val="tx1">
                    <a:lumMod val="50000"/>
                  </a:schemeClr>
                </a:solidFill>
              </a:rPr>
              <a:t>Helpful for students who need speech-to-text for spelling difficulties, and do not need full speech recognition</a:t>
            </a:r>
          </a:p>
          <a:p>
            <a:endParaRPr lang="en-US" sz="2200">
              <a:solidFill>
                <a:schemeClr val="tx1">
                  <a:lumMod val="50000"/>
                </a:schemeClr>
              </a:solidFill>
            </a:endParaRPr>
          </a:p>
          <a:p>
            <a:r>
              <a:rPr lang="en-US" sz="2200">
                <a:solidFill>
                  <a:schemeClr val="tx1">
                    <a:lumMod val="50000"/>
                  </a:schemeClr>
                </a:solidFill>
              </a:rPr>
              <a:t>On Home Tab, Dictate button all the way to the right</a:t>
            </a:r>
          </a:p>
          <a:p>
            <a:endParaRPr lang="en-US" sz="2200">
              <a:solidFill>
                <a:schemeClr val="tx1">
                  <a:lumMod val="50000"/>
                </a:schemeClr>
              </a:solidFill>
            </a:endParaRPr>
          </a:p>
          <a:p>
            <a:r>
              <a:rPr lang="en-US" sz="2200">
                <a:solidFill>
                  <a:schemeClr val="tx1">
                    <a:lumMod val="50000"/>
                  </a:schemeClr>
                </a:solidFill>
              </a:rPr>
              <a:t>Dictation does not include controls like “Delete that,” so errors will need to be corrected manually with the keyboard</a:t>
            </a:r>
          </a:p>
          <a:p>
            <a:endParaRPr lang="en-US" sz="2200">
              <a:solidFill>
                <a:schemeClr val="tx1">
                  <a:lumMod val="50000"/>
                </a:schemeClr>
              </a:solidFill>
            </a:endParaRPr>
          </a:p>
          <a:p>
            <a:r>
              <a:rPr lang="en-US" sz="2200">
                <a:solidFill>
                  <a:schemeClr val="tx1">
                    <a:lumMod val="50000"/>
                  </a:schemeClr>
                </a:solidFill>
              </a:rPr>
              <a:t>Can have students primarily type, but use Dictate when they need to for hard-to-spell words that may otherwise halt their progress</a:t>
            </a:r>
          </a:p>
          <a:p>
            <a:endParaRPr lang="en-US" sz="2200">
              <a:solidFill>
                <a:schemeClr val="tx1">
                  <a:lumMod val="50000"/>
                </a:schemeClr>
              </a:solidFill>
            </a:endParaRPr>
          </a:p>
          <a:p>
            <a:r>
              <a:rPr lang="en-US" sz="2200">
                <a:solidFill>
                  <a:schemeClr val="tx1">
                    <a:lumMod val="50000"/>
                  </a:schemeClr>
                </a:solidFill>
              </a:rPr>
              <a:t>If accuracy is low, may need an external microphone</a:t>
            </a:r>
            <a:endParaRPr lang="en-US">
              <a:solidFill>
                <a:schemeClr val="tx1">
                  <a:lumMod val="50000"/>
                </a:schemeClr>
              </a:solidFill>
            </a:endParaRPr>
          </a:p>
        </p:txBody>
      </p:sp>
      <p:pic>
        <p:nvPicPr>
          <p:cNvPr id="4" name="Picture 3"/>
          <p:cNvPicPr>
            <a:picLocks noChangeAspect="1"/>
          </p:cNvPicPr>
          <p:nvPr/>
        </p:nvPicPr>
        <p:blipFill>
          <a:blip r:embed="rId3"/>
          <a:stretch>
            <a:fillRect/>
          </a:stretch>
        </p:blipFill>
        <p:spPr>
          <a:xfrm>
            <a:off x="7633252" y="1847235"/>
            <a:ext cx="4464679" cy="1611582"/>
          </a:xfrm>
          <a:prstGeom prst="rect">
            <a:avLst/>
          </a:prstGeom>
        </p:spPr>
      </p:pic>
    </p:spTree>
    <p:extLst>
      <p:ext uri="{BB962C8B-B14F-4D97-AF65-F5344CB8AC3E}">
        <p14:creationId xmlns:p14="http://schemas.microsoft.com/office/powerpoint/2010/main" val="67188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7FBAF7B-FEDE-4DAB-B8D1-FBA3881D8F32}"/>
              </a:ext>
            </a:extLst>
          </p:cNvPr>
          <p:cNvSpPr txBox="1">
            <a:spLocks/>
          </p:cNvSpPr>
          <p:nvPr/>
        </p:nvSpPr>
        <p:spPr>
          <a:xfrm>
            <a:off x="566928" y="1411357"/>
            <a:ext cx="10932646" cy="4722136"/>
          </a:xfrm>
          <a:prstGeom prst="rect">
            <a:avLst/>
          </a:prstGeom>
        </p:spPr>
        <p:txBody>
          <a:bodyPr vert="horz" lIns="91440" tIns="45720" rIns="91440" bIns="45720" rtlCol="0" anchor="t">
            <a:normAutofit/>
          </a:bodyPr>
          <a:lstStyle>
            <a:lvl1pPr marL="171450" indent="-171450" algn="l" defTabSz="685800" rtl="0" eaLnBrk="1" latinLnBrk="0" hangingPunct="1">
              <a:lnSpc>
                <a:spcPct val="90000"/>
              </a:lnSpc>
              <a:spcBef>
                <a:spcPts val="750"/>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Clr>
                <a:srgbClr val="005BBB"/>
              </a:buClr>
              <a:buFont typeface="LucidaGrande" charset="0"/>
              <a:buChar char="-"/>
              <a:defRPr sz="1350" kern="1200" baseline="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en-US" sz="2800">
              <a:solidFill>
                <a:schemeClr val="tx1">
                  <a:lumMod val="50000"/>
                </a:schemeClr>
              </a:solidFill>
              <a:latin typeface="Arial"/>
              <a:cs typeface="Arial"/>
            </a:endParaRPr>
          </a:p>
          <a:p>
            <a:pPr marL="0" indent="0">
              <a:buNone/>
            </a:pPr>
            <a:endParaRPr lang="en-US" sz="2200">
              <a:solidFill>
                <a:schemeClr val="tx1">
                  <a:lumMod val="50000"/>
                </a:schemeClr>
              </a:solidFill>
              <a:latin typeface="Arial"/>
              <a:cs typeface="Arial"/>
            </a:endParaRPr>
          </a:p>
          <a:p>
            <a:pPr marL="0" indent="0" algn="ctr">
              <a:buFont typeface="Arial" panose="020B0604020202020204" pitchFamily="34" charset="0"/>
              <a:buNone/>
            </a:pPr>
            <a:endParaRPr lang="en-US" sz="4800" i="1">
              <a:solidFill>
                <a:schemeClr val="accent1"/>
              </a:solidFill>
              <a:latin typeface="Georgia" panose="02040502050405020303" pitchFamily="18" charset="0"/>
              <a:cs typeface="Arial"/>
            </a:endParaRPr>
          </a:p>
          <a:p>
            <a:pPr marL="0" indent="0" algn="ctr">
              <a:buFont typeface="Arial" panose="020B0604020202020204" pitchFamily="34" charset="0"/>
              <a:buNone/>
            </a:pPr>
            <a:r>
              <a:rPr lang="en-US" sz="4800" i="1">
                <a:solidFill>
                  <a:schemeClr val="accent1"/>
                </a:solidFill>
                <a:latin typeface="Georgia" panose="02040502050405020303" pitchFamily="18" charset="0"/>
                <a:cs typeface="Arial"/>
              </a:rPr>
              <a:t>Questions about Office 365 features?</a:t>
            </a:r>
          </a:p>
          <a:p>
            <a:endParaRPr lang="en-US" sz="2200">
              <a:solidFill>
                <a:schemeClr val="tx1">
                  <a:lumMod val="50000"/>
                </a:schemeClr>
              </a:solidFill>
              <a:latin typeface="Arial"/>
              <a:cs typeface="Arial"/>
            </a:endParaRPr>
          </a:p>
          <a:p>
            <a:pPr marL="0" indent="0">
              <a:buFont typeface="Arial" panose="020B0604020202020204" pitchFamily="34" charset="0"/>
              <a:buNone/>
            </a:pPr>
            <a:endParaRPr lang="en-US" sz="2200">
              <a:solidFill>
                <a:schemeClr val="tx1">
                  <a:lumMod val="50000"/>
                </a:schemeClr>
              </a:solidFill>
              <a:latin typeface="Arial"/>
              <a:cs typeface="Arial"/>
            </a:endParaRPr>
          </a:p>
          <a:p>
            <a:pPr marL="342900" lvl="1" indent="0" algn="ctr">
              <a:buFont typeface="Arial" panose="020B0604020202020204" pitchFamily="34" charset="0"/>
              <a:buNone/>
            </a:pPr>
            <a:endParaRPr lang="en-US" sz="2200">
              <a:solidFill>
                <a:schemeClr val="tx1">
                  <a:lumMod val="50000"/>
                </a:schemeClr>
              </a:solidFill>
            </a:endParaRPr>
          </a:p>
        </p:txBody>
      </p:sp>
    </p:spTree>
    <p:extLst>
      <p:ext uri="{BB962C8B-B14F-4D97-AF65-F5344CB8AC3E}">
        <p14:creationId xmlns:p14="http://schemas.microsoft.com/office/powerpoint/2010/main" val="1502917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314DF-81BB-41F0-B87D-3C155863AD04}"/>
              </a:ext>
            </a:extLst>
          </p:cNvPr>
          <p:cNvSpPr>
            <a:spLocks noGrp="1"/>
          </p:cNvSpPr>
          <p:nvPr>
            <p:ph type="title"/>
          </p:nvPr>
        </p:nvSpPr>
        <p:spPr>
          <a:xfrm>
            <a:off x="2317724" y="1039645"/>
            <a:ext cx="8625655" cy="868430"/>
          </a:xfrm>
        </p:spPr>
        <p:txBody>
          <a:bodyPr>
            <a:normAutofit/>
          </a:bodyPr>
          <a:lstStyle/>
          <a:p>
            <a:r>
              <a:rPr lang="en-US" sz="3000">
                <a:cs typeface="Calibri Light"/>
              </a:rPr>
              <a:t>Windows 10 Overview</a:t>
            </a:r>
            <a:endParaRPr lang="en-US" sz="3000"/>
          </a:p>
        </p:txBody>
      </p:sp>
      <p:sp>
        <p:nvSpPr>
          <p:cNvPr id="3" name="Content Placeholder 2">
            <a:extLst>
              <a:ext uri="{FF2B5EF4-FFF2-40B4-BE49-F238E27FC236}">
                <a16:creationId xmlns:a16="http://schemas.microsoft.com/office/drawing/2014/main" id="{D5B337E2-8327-441C-8596-FEB1F5A60F7E}"/>
              </a:ext>
            </a:extLst>
          </p:cNvPr>
          <p:cNvSpPr>
            <a:spLocks noGrp="1"/>
          </p:cNvSpPr>
          <p:nvPr>
            <p:ph idx="1"/>
          </p:nvPr>
        </p:nvSpPr>
        <p:spPr>
          <a:xfrm>
            <a:off x="566928" y="2172328"/>
            <a:ext cx="10515600" cy="4367619"/>
          </a:xfrm>
        </p:spPr>
        <p:txBody>
          <a:bodyPr>
            <a:normAutofit/>
          </a:bodyPr>
          <a:lstStyle/>
          <a:p>
            <a:r>
              <a:rPr lang="en-US" sz="2200">
                <a:solidFill>
                  <a:schemeClr val="tx1">
                    <a:lumMod val="50000"/>
                  </a:schemeClr>
                </a:solidFill>
              </a:rPr>
              <a:t>Windows has historically included Ease of Access Center, to improve the accessibility of the operating system for users with disabilities</a:t>
            </a:r>
          </a:p>
          <a:p>
            <a:pPr lvl="1"/>
            <a:r>
              <a:rPr lang="en-US" sz="2200">
                <a:solidFill>
                  <a:schemeClr val="tx1">
                    <a:lumMod val="50000"/>
                  </a:schemeClr>
                </a:solidFill>
              </a:rPr>
              <a:t>Example: Magnifier for users with low vision</a:t>
            </a:r>
          </a:p>
          <a:p>
            <a:pPr lvl="1"/>
            <a:endParaRPr lang="en-US" sz="2200">
              <a:solidFill>
                <a:schemeClr val="tx1">
                  <a:lumMod val="50000"/>
                </a:schemeClr>
              </a:solidFill>
            </a:endParaRPr>
          </a:p>
          <a:p>
            <a:r>
              <a:rPr lang="en-US" sz="2200">
                <a:solidFill>
                  <a:schemeClr val="tx1">
                    <a:lumMod val="50000"/>
                  </a:schemeClr>
                </a:solidFill>
              </a:rPr>
              <a:t>Improvements and additions have been made to Ease of Access Center, and includes features for all users, not only those with disabilities</a:t>
            </a:r>
          </a:p>
          <a:p>
            <a:endParaRPr lang="en-US" sz="2200">
              <a:solidFill>
                <a:schemeClr val="tx1">
                  <a:lumMod val="50000"/>
                </a:schemeClr>
              </a:solidFill>
            </a:endParaRPr>
          </a:p>
          <a:p>
            <a:r>
              <a:rPr lang="en-US" sz="2200">
                <a:solidFill>
                  <a:schemeClr val="tx1">
                    <a:lumMod val="50000"/>
                  </a:schemeClr>
                </a:solidFill>
              </a:rPr>
              <a:t>Assistive features of Windows 10 include:</a:t>
            </a:r>
          </a:p>
          <a:p>
            <a:pPr lvl="1"/>
            <a:r>
              <a:rPr lang="en-US" sz="2200">
                <a:solidFill>
                  <a:schemeClr val="tx1">
                    <a:lumMod val="50000"/>
                  </a:schemeClr>
                </a:solidFill>
              </a:rPr>
              <a:t>Dictation</a:t>
            </a:r>
          </a:p>
          <a:p>
            <a:pPr lvl="1"/>
            <a:r>
              <a:rPr lang="en-US" sz="2200">
                <a:solidFill>
                  <a:schemeClr val="tx1">
                    <a:lumMod val="50000"/>
                  </a:schemeClr>
                </a:solidFill>
              </a:rPr>
              <a:t>Speech Recognition</a:t>
            </a:r>
          </a:p>
          <a:p>
            <a:pPr lvl="1"/>
            <a:r>
              <a:rPr lang="en-US" sz="2200">
                <a:solidFill>
                  <a:schemeClr val="tx1">
                    <a:lumMod val="50000"/>
                  </a:schemeClr>
                </a:solidFill>
              </a:rPr>
              <a:t>Typing Suggestions</a:t>
            </a:r>
          </a:p>
          <a:p>
            <a:pPr lvl="1"/>
            <a:r>
              <a:rPr lang="en-US" sz="2200">
                <a:solidFill>
                  <a:schemeClr val="tx1">
                    <a:lumMod val="50000"/>
                  </a:schemeClr>
                </a:solidFill>
              </a:rPr>
              <a:t>Ease of Access Center</a:t>
            </a:r>
          </a:p>
        </p:txBody>
      </p:sp>
      <p:pic>
        <p:nvPicPr>
          <p:cNvPr id="5" name="Picture 4"/>
          <p:cNvPicPr>
            <a:picLocks noChangeAspect="1"/>
          </p:cNvPicPr>
          <p:nvPr/>
        </p:nvPicPr>
        <p:blipFill>
          <a:blip r:embed="rId3"/>
          <a:stretch>
            <a:fillRect/>
          </a:stretch>
        </p:blipFill>
        <p:spPr>
          <a:xfrm>
            <a:off x="717648" y="1137423"/>
            <a:ext cx="1501290" cy="973955"/>
          </a:xfrm>
          <a:prstGeom prst="rect">
            <a:avLst/>
          </a:prstGeom>
        </p:spPr>
      </p:pic>
    </p:spTree>
    <p:extLst>
      <p:ext uri="{BB962C8B-B14F-4D97-AF65-F5344CB8AC3E}">
        <p14:creationId xmlns:p14="http://schemas.microsoft.com/office/powerpoint/2010/main" val="2727435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CE706-D57E-47CC-A71C-16DF59BA0630}"/>
              </a:ext>
            </a:extLst>
          </p:cNvPr>
          <p:cNvSpPr>
            <a:spLocks noGrp="1"/>
          </p:cNvSpPr>
          <p:nvPr>
            <p:ph type="title"/>
          </p:nvPr>
        </p:nvSpPr>
        <p:spPr>
          <a:xfrm>
            <a:off x="566928" y="909231"/>
            <a:ext cx="10515600" cy="868430"/>
          </a:xfrm>
        </p:spPr>
        <p:txBody>
          <a:bodyPr>
            <a:normAutofit/>
          </a:bodyPr>
          <a:lstStyle/>
          <a:p>
            <a:r>
              <a:rPr lang="en-US" sz="3000">
                <a:latin typeface="Georgia"/>
              </a:rPr>
              <a:t>Windows 10 Feature- Dictation</a:t>
            </a:r>
            <a:endParaRPr lang="en-US" sz="3000"/>
          </a:p>
        </p:txBody>
      </p:sp>
      <p:sp>
        <p:nvSpPr>
          <p:cNvPr id="3" name="Content Placeholder 2">
            <a:extLst>
              <a:ext uri="{FF2B5EF4-FFF2-40B4-BE49-F238E27FC236}">
                <a16:creationId xmlns:a16="http://schemas.microsoft.com/office/drawing/2014/main" id="{EEDF9B09-8A90-493A-9F2D-651A05FF3BB5}"/>
              </a:ext>
            </a:extLst>
          </p:cNvPr>
          <p:cNvSpPr>
            <a:spLocks noGrp="1"/>
          </p:cNvSpPr>
          <p:nvPr>
            <p:ph idx="1"/>
          </p:nvPr>
        </p:nvSpPr>
        <p:spPr>
          <a:xfrm>
            <a:off x="566928" y="1918252"/>
            <a:ext cx="5963081" cy="4701209"/>
          </a:xfrm>
        </p:spPr>
        <p:txBody>
          <a:bodyPr>
            <a:normAutofit fontScale="92500" lnSpcReduction="10000"/>
          </a:bodyPr>
          <a:lstStyle/>
          <a:p>
            <a:r>
              <a:rPr lang="en-US" sz="2200" b="1">
                <a:solidFill>
                  <a:schemeClr val="tx1">
                    <a:lumMod val="50000"/>
                  </a:schemeClr>
                </a:solidFill>
              </a:rPr>
              <a:t>Helpful for students who need speech-to-text, but not only in Microsoft Office programs</a:t>
            </a:r>
          </a:p>
          <a:p>
            <a:endParaRPr lang="en-US" sz="2200">
              <a:solidFill>
                <a:schemeClr val="tx1">
                  <a:lumMod val="50000"/>
                </a:schemeClr>
              </a:solidFill>
            </a:endParaRPr>
          </a:p>
          <a:p>
            <a:r>
              <a:rPr lang="en-US" sz="2200">
                <a:solidFill>
                  <a:schemeClr val="tx1">
                    <a:lumMod val="50000"/>
                  </a:schemeClr>
                </a:solidFill>
              </a:rPr>
              <a:t>Under Settings- Ease of Access Center- Speech-  “Talk instead of type”</a:t>
            </a:r>
          </a:p>
          <a:p>
            <a:pPr marL="0" indent="0">
              <a:buNone/>
            </a:pPr>
            <a:endParaRPr lang="en-US" sz="2200">
              <a:solidFill>
                <a:schemeClr val="tx1">
                  <a:lumMod val="50000"/>
                </a:schemeClr>
              </a:solidFill>
            </a:endParaRPr>
          </a:p>
          <a:p>
            <a:r>
              <a:rPr lang="en-US" sz="2200">
                <a:solidFill>
                  <a:schemeClr val="tx1">
                    <a:lumMod val="50000"/>
                  </a:schemeClr>
                </a:solidFill>
              </a:rPr>
              <a:t>On a touchscreen Windows computer, can press the microphone button on the keyboard</a:t>
            </a:r>
          </a:p>
          <a:p>
            <a:pPr marL="0" indent="0">
              <a:buNone/>
            </a:pPr>
            <a:endParaRPr lang="en-US" sz="2200">
              <a:solidFill>
                <a:schemeClr val="tx1">
                  <a:lumMod val="50000"/>
                </a:schemeClr>
              </a:solidFill>
            </a:endParaRPr>
          </a:p>
          <a:p>
            <a:r>
              <a:rPr lang="en-US" sz="2200">
                <a:solidFill>
                  <a:schemeClr val="tx1">
                    <a:lumMod val="50000"/>
                  </a:schemeClr>
                </a:solidFill>
              </a:rPr>
              <a:t>To activate Dictation with keyboard command: </a:t>
            </a:r>
            <a:r>
              <a:rPr lang="en-US" sz="2200" u="sng">
                <a:solidFill>
                  <a:schemeClr val="tx1">
                    <a:lumMod val="50000"/>
                  </a:schemeClr>
                </a:solidFill>
              </a:rPr>
              <a:t>Windows + H</a:t>
            </a:r>
          </a:p>
          <a:p>
            <a:endParaRPr lang="en-US" sz="2200" u="sng">
              <a:solidFill>
                <a:schemeClr val="tx1">
                  <a:lumMod val="50000"/>
                </a:schemeClr>
              </a:solidFill>
            </a:endParaRPr>
          </a:p>
          <a:p>
            <a:r>
              <a:rPr lang="en-US" sz="2200">
                <a:solidFill>
                  <a:schemeClr val="tx1">
                    <a:lumMod val="50000"/>
                  </a:schemeClr>
                </a:solidFill>
              </a:rPr>
              <a:t>This features includes commands for text editing (not included in Office 365 Dictate)</a:t>
            </a:r>
          </a:p>
        </p:txBody>
      </p:sp>
      <p:grpSp>
        <p:nvGrpSpPr>
          <p:cNvPr id="6" name="Group 5"/>
          <p:cNvGrpSpPr/>
          <p:nvPr/>
        </p:nvGrpSpPr>
        <p:grpSpPr>
          <a:xfrm>
            <a:off x="6758609" y="2226365"/>
            <a:ext cx="5168745" cy="2604052"/>
            <a:chOff x="6659218" y="1431235"/>
            <a:chExt cx="5039536" cy="2441743"/>
          </a:xfrm>
        </p:grpSpPr>
        <p:pic>
          <p:nvPicPr>
            <p:cNvPr id="4" name="Picture 3"/>
            <p:cNvPicPr>
              <a:picLocks noChangeAspect="1"/>
            </p:cNvPicPr>
            <p:nvPr/>
          </p:nvPicPr>
          <p:blipFill rotWithShape="1">
            <a:blip r:embed="rId2"/>
            <a:srcRect r="57037" b="61570"/>
            <a:stretch/>
          </p:blipFill>
          <p:spPr>
            <a:xfrm>
              <a:off x="6659218" y="1431235"/>
              <a:ext cx="5039536" cy="2441743"/>
            </a:xfrm>
            <a:prstGeom prst="rect">
              <a:avLst/>
            </a:prstGeom>
            <a:ln w="12700">
              <a:solidFill>
                <a:schemeClr val="accent6"/>
              </a:solidFill>
            </a:ln>
          </p:spPr>
        </p:pic>
        <p:pic>
          <p:nvPicPr>
            <p:cNvPr id="5" name="Picture 4"/>
            <p:cNvPicPr>
              <a:picLocks noChangeAspect="1"/>
            </p:cNvPicPr>
            <p:nvPr/>
          </p:nvPicPr>
          <p:blipFill>
            <a:blip r:embed="rId3"/>
            <a:stretch>
              <a:fillRect/>
            </a:stretch>
          </p:blipFill>
          <p:spPr>
            <a:xfrm>
              <a:off x="8617226" y="2550583"/>
              <a:ext cx="3081528" cy="1322395"/>
            </a:xfrm>
            <a:prstGeom prst="rect">
              <a:avLst/>
            </a:prstGeom>
          </p:spPr>
        </p:pic>
      </p:grpSp>
    </p:spTree>
    <p:extLst>
      <p:ext uri="{BB962C8B-B14F-4D97-AF65-F5344CB8AC3E}">
        <p14:creationId xmlns:p14="http://schemas.microsoft.com/office/powerpoint/2010/main" val="3159748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5D04F-C141-40A6-BA14-0DAF447307FF}"/>
              </a:ext>
            </a:extLst>
          </p:cNvPr>
          <p:cNvSpPr>
            <a:spLocks noGrp="1"/>
          </p:cNvSpPr>
          <p:nvPr>
            <p:ph type="title"/>
          </p:nvPr>
        </p:nvSpPr>
        <p:spPr>
          <a:xfrm>
            <a:off x="566928" y="819780"/>
            <a:ext cx="10515600" cy="868430"/>
          </a:xfrm>
        </p:spPr>
        <p:txBody>
          <a:bodyPr>
            <a:normAutofit/>
          </a:bodyPr>
          <a:lstStyle/>
          <a:p>
            <a:r>
              <a:rPr lang="en-US" sz="3000">
                <a:latin typeface="Georgia"/>
              </a:rPr>
              <a:t>Windows 10 Feature- Speech Recognition</a:t>
            </a:r>
            <a:endParaRPr lang="en-US" sz="3000"/>
          </a:p>
        </p:txBody>
      </p:sp>
      <p:sp>
        <p:nvSpPr>
          <p:cNvPr id="3" name="Content Placeholder 2">
            <a:extLst>
              <a:ext uri="{FF2B5EF4-FFF2-40B4-BE49-F238E27FC236}">
                <a16:creationId xmlns:a16="http://schemas.microsoft.com/office/drawing/2014/main" id="{176DEE57-6033-4A17-B292-9A348B3AF90F}"/>
              </a:ext>
            </a:extLst>
          </p:cNvPr>
          <p:cNvSpPr>
            <a:spLocks noGrp="1"/>
          </p:cNvSpPr>
          <p:nvPr>
            <p:ph idx="1"/>
          </p:nvPr>
        </p:nvSpPr>
        <p:spPr>
          <a:xfrm>
            <a:off x="566928" y="1769164"/>
            <a:ext cx="7354559" cy="4939749"/>
          </a:xfrm>
        </p:spPr>
        <p:txBody>
          <a:bodyPr>
            <a:normAutofit fontScale="92500" lnSpcReduction="20000"/>
          </a:bodyPr>
          <a:lstStyle/>
          <a:p>
            <a:r>
              <a:rPr lang="en-US" sz="2200" b="1">
                <a:solidFill>
                  <a:schemeClr val="tx1">
                    <a:lumMod val="50000"/>
                  </a:schemeClr>
                </a:solidFill>
              </a:rPr>
              <a:t>Helpful for students who need to limit their physical interaction with the keyboard and mouse, often used for students with physical disabilities</a:t>
            </a:r>
          </a:p>
          <a:p>
            <a:endParaRPr lang="en-US" sz="2200">
              <a:solidFill>
                <a:schemeClr val="tx1">
                  <a:lumMod val="50000"/>
                </a:schemeClr>
              </a:solidFill>
            </a:endParaRPr>
          </a:p>
          <a:p>
            <a:r>
              <a:rPr lang="en-US" sz="2200">
                <a:solidFill>
                  <a:schemeClr val="tx1">
                    <a:lumMod val="50000"/>
                  </a:schemeClr>
                </a:solidFill>
              </a:rPr>
              <a:t>Under Settings- Ease of Access Center- Speech</a:t>
            </a:r>
          </a:p>
          <a:p>
            <a:pPr marL="0" indent="0">
              <a:buNone/>
            </a:pPr>
            <a:endParaRPr lang="en-US" sz="2200">
              <a:solidFill>
                <a:schemeClr val="tx1">
                  <a:lumMod val="50000"/>
                </a:schemeClr>
              </a:solidFill>
            </a:endParaRPr>
          </a:p>
          <a:p>
            <a:r>
              <a:rPr lang="en-US" sz="2200">
                <a:solidFill>
                  <a:schemeClr val="tx1">
                    <a:lumMod val="50000"/>
                  </a:schemeClr>
                </a:solidFill>
              </a:rPr>
              <a:t>To activate Speech Recognition, keyboard command: </a:t>
            </a:r>
            <a:r>
              <a:rPr lang="en-US" sz="2200" u="sng">
                <a:solidFill>
                  <a:schemeClr val="tx1">
                    <a:lumMod val="50000"/>
                  </a:schemeClr>
                </a:solidFill>
              </a:rPr>
              <a:t>Windows+ Control+ S</a:t>
            </a:r>
          </a:p>
          <a:p>
            <a:pPr marL="0" indent="0">
              <a:buNone/>
            </a:pPr>
            <a:endParaRPr lang="en-US" sz="2200">
              <a:solidFill>
                <a:schemeClr val="tx1">
                  <a:lumMod val="50000"/>
                </a:schemeClr>
              </a:solidFill>
            </a:endParaRPr>
          </a:p>
          <a:p>
            <a:r>
              <a:rPr lang="en-US" sz="2200">
                <a:solidFill>
                  <a:schemeClr val="tx1">
                    <a:lumMod val="50000"/>
                  </a:schemeClr>
                </a:solidFill>
              </a:rPr>
              <a:t>Use of an external microphone or headset with microphone is recommended</a:t>
            </a:r>
          </a:p>
          <a:p>
            <a:endParaRPr lang="en-US" sz="2200">
              <a:solidFill>
                <a:schemeClr val="tx1">
                  <a:lumMod val="50000"/>
                </a:schemeClr>
              </a:solidFill>
            </a:endParaRPr>
          </a:p>
          <a:p>
            <a:r>
              <a:rPr lang="en-US" sz="2200">
                <a:solidFill>
                  <a:schemeClr val="tx1">
                    <a:lumMod val="50000"/>
                  </a:schemeClr>
                </a:solidFill>
              </a:rPr>
              <a:t>Unlike the Dictate features, can control the computer with your voice, commands available online</a:t>
            </a:r>
          </a:p>
          <a:p>
            <a:endParaRPr lang="en-US" sz="2200">
              <a:solidFill>
                <a:schemeClr val="tx1">
                  <a:lumMod val="50000"/>
                </a:schemeClr>
              </a:solidFill>
            </a:endParaRPr>
          </a:p>
          <a:p>
            <a:r>
              <a:rPr lang="en-US" sz="2200">
                <a:solidFill>
                  <a:schemeClr val="tx1">
                    <a:lumMod val="50000"/>
                  </a:schemeClr>
                </a:solidFill>
              </a:rPr>
              <a:t>Requires a voice profile to be set up before first use, and training if a students needs to use commands</a:t>
            </a:r>
          </a:p>
          <a:p>
            <a:endParaRPr lang="en-US" sz="2200">
              <a:solidFill>
                <a:schemeClr val="tx1">
                  <a:lumMod val="50000"/>
                </a:schemeClr>
              </a:solidFill>
            </a:endParaRPr>
          </a:p>
        </p:txBody>
      </p:sp>
      <p:grpSp>
        <p:nvGrpSpPr>
          <p:cNvPr id="7" name="Group 6"/>
          <p:cNvGrpSpPr/>
          <p:nvPr/>
        </p:nvGrpSpPr>
        <p:grpSpPr>
          <a:xfrm>
            <a:off x="8011591" y="1253995"/>
            <a:ext cx="3845792" cy="4828753"/>
            <a:chOff x="8011591" y="1253995"/>
            <a:chExt cx="3845792" cy="4828753"/>
          </a:xfrm>
        </p:grpSpPr>
        <p:pic>
          <p:nvPicPr>
            <p:cNvPr id="4" name="Picture 3"/>
            <p:cNvPicPr>
              <a:picLocks noChangeAspect="1"/>
            </p:cNvPicPr>
            <p:nvPr/>
          </p:nvPicPr>
          <p:blipFill rotWithShape="1">
            <a:blip r:embed="rId3"/>
            <a:srcRect r="56798" b="-144"/>
            <a:stretch/>
          </p:blipFill>
          <p:spPr>
            <a:xfrm>
              <a:off x="8011591" y="1253995"/>
              <a:ext cx="3845792" cy="4828753"/>
            </a:xfrm>
            <a:prstGeom prst="rect">
              <a:avLst/>
            </a:prstGeom>
            <a:ln w="12700">
              <a:solidFill>
                <a:schemeClr val="accent6"/>
              </a:solidFill>
            </a:ln>
          </p:spPr>
        </p:pic>
        <p:sp>
          <p:nvSpPr>
            <p:cNvPr id="5" name="Rectangle 4"/>
            <p:cNvSpPr/>
            <p:nvPr/>
          </p:nvSpPr>
          <p:spPr>
            <a:xfrm>
              <a:off x="9471991" y="4532243"/>
              <a:ext cx="2385392" cy="15505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22237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25E35-D235-4214-BFE1-1CB2921F152A}"/>
              </a:ext>
            </a:extLst>
          </p:cNvPr>
          <p:cNvSpPr>
            <a:spLocks noGrp="1"/>
          </p:cNvSpPr>
          <p:nvPr>
            <p:ph type="title"/>
          </p:nvPr>
        </p:nvSpPr>
        <p:spPr>
          <a:xfrm>
            <a:off x="566928" y="869475"/>
            <a:ext cx="10515600" cy="868430"/>
          </a:xfrm>
        </p:spPr>
        <p:txBody>
          <a:bodyPr>
            <a:normAutofit/>
          </a:bodyPr>
          <a:lstStyle/>
          <a:p>
            <a:r>
              <a:rPr lang="en-US" sz="3000">
                <a:latin typeface="Georgia"/>
              </a:rPr>
              <a:t>Windows 10 Feature- Typing Suggestions</a:t>
            </a:r>
            <a:endParaRPr lang="en-US" sz="3000"/>
          </a:p>
        </p:txBody>
      </p:sp>
      <p:sp>
        <p:nvSpPr>
          <p:cNvPr id="3" name="Content Placeholder 2">
            <a:extLst>
              <a:ext uri="{FF2B5EF4-FFF2-40B4-BE49-F238E27FC236}">
                <a16:creationId xmlns:a16="http://schemas.microsoft.com/office/drawing/2014/main" id="{BA5CCC18-5A31-454E-A0E4-0BC275EA9487}"/>
              </a:ext>
            </a:extLst>
          </p:cNvPr>
          <p:cNvSpPr>
            <a:spLocks noGrp="1"/>
          </p:cNvSpPr>
          <p:nvPr>
            <p:ph idx="1"/>
          </p:nvPr>
        </p:nvSpPr>
        <p:spPr>
          <a:xfrm>
            <a:off x="566928" y="1843032"/>
            <a:ext cx="6648881" cy="4786367"/>
          </a:xfrm>
        </p:spPr>
        <p:txBody>
          <a:bodyPr>
            <a:normAutofit fontScale="92500" lnSpcReduction="20000"/>
          </a:bodyPr>
          <a:lstStyle/>
          <a:p>
            <a:r>
              <a:rPr lang="en-US" sz="2200" b="1">
                <a:solidFill>
                  <a:schemeClr val="tx1">
                    <a:lumMod val="50000"/>
                  </a:schemeClr>
                </a:solidFill>
              </a:rPr>
              <a:t>Helpful for students with difficulty spelling, expanding their vocabulary, or who need cues when writing</a:t>
            </a:r>
          </a:p>
          <a:p>
            <a:endParaRPr lang="en-US" sz="2200">
              <a:solidFill>
                <a:schemeClr val="tx1">
                  <a:lumMod val="50000"/>
                </a:schemeClr>
              </a:solidFill>
            </a:endParaRPr>
          </a:p>
          <a:p>
            <a:r>
              <a:rPr lang="en-US" sz="2200">
                <a:solidFill>
                  <a:schemeClr val="tx1">
                    <a:lumMod val="50000"/>
                  </a:schemeClr>
                </a:solidFill>
              </a:rPr>
              <a:t>Under Settings- Devices- Typing- Hardware keyboard- Show text suggestions as I type on the software keyboard</a:t>
            </a:r>
          </a:p>
          <a:p>
            <a:endParaRPr lang="en-US" sz="2200">
              <a:solidFill>
                <a:schemeClr val="tx1">
                  <a:lumMod val="50000"/>
                </a:schemeClr>
              </a:solidFill>
            </a:endParaRPr>
          </a:p>
          <a:p>
            <a:r>
              <a:rPr lang="en-US" sz="2200">
                <a:solidFill>
                  <a:schemeClr val="tx1">
                    <a:lumMod val="50000"/>
                  </a:schemeClr>
                </a:solidFill>
              </a:rPr>
              <a:t>Similar to word prediction that appears for touchscreen keyboard</a:t>
            </a:r>
          </a:p>
          <a:p>
            <a:endParaRPr lang="en-US" sz="2200">
              <a:solidFill>
                <a:schemeClr val="tx1">
                  <a:lumMod val="50000"/>
                </a:schemeClr>
              </a:solidFill>
            </a:endParaRPr>
          </a:p>
          <a:p>
            <a:r>
              <a:rPr lang="en-US" sz="2200">
                <a:solidFill>
                  <a:schemeClr val="tx1">
                    <a:lumMod val="50000"/>
                  </a:schemeClr>
                </a:solidFill>
              </a:rPr>
              <a:t>Works for physical keyboards to provide typing suggestions</a:t>
            </a:r>
          </a:p>
          <a:p>
            <a:endParaRPr lang="en-US" sz="2200">
              <a:solidFill>
                <a:schemeClr val="tx1">
                  <a:lumMod val="50000"/>
                </a:schemeClr>
              </a:solidFill>
            </a:endParaRPr>
          </a:p>
          <a:p>
            <a:r>
              <a:rPr lang="en-US" sz="2200">
                <a:solidFill>
                  <a:schemeClr val="tx1">
                    <a:lumMod val="50000"/>
                  </a:schemeClr>
                </a:solidFill>
              </a:rPr>
              <a:t>After enabling, list of predictions appears above text being typed</a:t>
            </a:r>
          </a:p>
          <a:p>
            <a:endParaRPr lang="en-US" sz="2200">
              <a:solidFill>
                <a:schemeClr val="tx1">
                  <a:lumMod val="50000"/>
                </a:schemeClr>
              </a:solidFill>
            </a:endParaRPr>
          </a:p>
          <a:p>
            <a:pPr marL="0" indent="0">
              <a:buNone/>
            </a:pPr>
            <a:endParaRPr lang="en-US" sz="2200">
              <a:solidFill>
                <a:schemeClr val="tx1">
                  <a:lumMod val="50000"/>
                </a:schemeClr>
              </a:solidFill>
            </a:endParaRPr>
          </a:p>
        </p:txBody>
      </p:sp>
      <p:grpSp>
        <p:nvGrpSpPr>
          <p:cNvPr id="10" name="Group 9"/>
          <p:cNvGrpSpPr/>
          <p:nvPr/>
        </p:nvGrpSpPr>
        <p:grpSpPr>
          <a:xfrm>
            <a:off x="7486828" y="1737904"/>
            <a:ext cx="3821252" cy="4688635"/>
            <a:chOff x="7486828" y="1737904"/>
            <a:chExt cx="3821252" cy="4688635"/>
          </a:xfrm>
        </p:grpSpPr>
        <p:pic>
          <p:nvPicPr>
            <p:cNvPr id="9" name="Picture 8"/>
            <p:cNvPicPr>
              <a:picLocks noChangeAspect="1"/>
            </p:cNvPicPr>
            <p:nvPr/>
          </p:nvPicPr>
          <p:blipFill rotWithShape="1">
            <a:blip r:embed="rId3"/>
            <a:srcRect r="60134" b="9695"/>
            <a:stretch/>
          </p:blipFill>
          <p:spPr>
            <a:xfrm>
              <a:off x="7486828" y="1737904"/>
              <a:ext cx="3821252" cy="4688635"/>
            </a:xfrm>
            <a:prstGeom prst="rect">
              <a:avLst/>
            </a:prstGeom>
            <a:ln w="12700">
              <a:solidFill>
                <a:schemeClr val="accent6"/>
              </a:solidFill>
            </a:ln>
          </p:spPr>
        </p:pic>
        <p:sp>
          <p:nvSpPr>
            <p:cNvPr id="5" name="Rectangle 4"/>
            <p:cNvSpPr/>
            <p:nvPr/>
          </p:nvSpPr>
          <p:spPr>
            <a:xfrm>
              <a:off x="9121374" y="5572943"/>
              <a:ext cx="1170706" cy="4519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07362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619" y="761952"/>
            <a:ext cx="10515600" cy="868430"/>
          </a:xfrm>
        </p:spPr>
        <p:txBody>
          <a:bodyPr>
            <a:normAutofit/>
          </a:bodyPr>
          <a:lstStyle/>
          <a:p>
            <a:r>
              <a:rPr lang="en-US" sz="3000"/>
              <a:t>What is Assistive Technology?</a:t>
            </a:r>
          </a:p>
        </p:txBody>
      </p:sp>
      <p:sp>
        <p:nvSpPr>
          <p:cNvPr id="3" name="Content Placeholder 2"/>
          <p:cNvSpPr>
            <a:spLocks noGrp="1"/>
          </p:cNvSpPr>
          <p:nvPr>
            <p:ph idx="1"/>
          </p:nvPr>
        </p:nvSpPr>
        <p:spPr>
          <a:xfrm>
            <a:off x="437619" y="1630382"/>
            <a:ext cx="10515600" cy="5456188"/>
          </a:xfrm>
        </p:spPr>
        <p:txBody>
          <a:bodyPr vert="horz" lIns="91440" tIns="45720" rIns="91440" bIns="45720" rtlCol="0" anchor="t">
            <a:normAutofit/>
          </a:bodyPr>
          <a:lstStyle/>
          <a:p>
            <a:r>
              <a:rPr lang="en-US" sz="2400">
                <a:solidFill>
                  <a:schemeClr val="tx1">
                    <a:lumMod val="50000"/>
                  </a:schemeClr>
                </a:solidFill>
                <a:latin typeface="Arial"/>
                <a:cs typeface="Calibri"/>
              </a:rPr>
              <a:t>Assistive technology (AT) can bridge the gap between a student's abilities and curricular requirements</a:t>
            </a:r>
            <a:endParaRPr lang="en-US" sz="2400">
              <a:solidFill>
                <a:schemeClr val="tx1">
                  <a:lumMod val="50000"/>
                </a:schemeClr>
              </a:solidFill>
              <a:latin typeface="Arial"/>
            </a:endParaRPr>
          </a:p>
          <a:p>
            <a:endParaRPr lang="en-US" sz="2400">
              <a:solidFill>
                <a:schemeClr val="tx1">
                  <a:lumMod val="50000"/>
                </a:schemeClr>
              </a:solidFill>
              <a:cs typeface="Calibri"/>
            </a:endParaRPr>
          </a:p>
          <a:p>
            <a:r>
              <a:rPr lang="en-US" sz="2400">
                <a:solidFill>
                  <a:schemeClr val="tx1">
                    <a:lumMod val="50000"/>
                  </a:schemeClr>
                </a:solidFill>
                <a:latin typeface="Arial"/>
                <a:cs typeface="Calibri"/>
              </a:rPr>
              <a:t>Under the Individuals with Disabilities Education (IDEA) Act, definition of AT is:</a:t>
            </a:r>
          </a:p>
          <a:p>
            <a:pPr marL="457200" lvl="1" indent="0">
              <a:buNone/>
            </a:pPr>
            <a:r>
              <a:rPr lang="en-US" sz="2400" i="1">
                <a:solidFill>
                  <a:schemeClr val="tx1">
                    <a:lumMod val="50000"/>
                  </a:schemeClr>
                </a:solidFill>
                <a:latin typeface="Arial"/>
                <a:cs typeface="Calibri"/>
              </a:rPr>
              <a:t>"</a:t>
            </a:r>
            <a:r>
              <a:rPr lang="en-US" sz="2400" i="1">
                <a:solidFill>
                  <a:schemeClr val="tx1">
                    <a:lumMod val="50000"/>
                  </a:schemeClr>
                </a:solidFill>
                <a:latin typeface="Arial"/>
                <a:ea typeface="+mn-lt"/>
                <a:cs typeface="+mn-lt"/>
              </a:rPr>
              <a:t>Any item, piece of equipment, or product system, whether acquired commercially or off the shelf, modified or customized, that increases, maintains or improves functional capabilities of individuals with disabilities. "</a:t>
            </a:r>
            <a:endParaRPr lang="en-US" sz="2400" i="1">
              <a:solidFill>
                <a:schemeClr val="tx1">
                  <a:lumMod val="50000"/>
                </a:schemeClr>
              </a:solidFill>
              <a:latin typeface="Arial"/>
              <a:cs typeface="Calibri"/>
            </a:endParaRPr>
          </a:p>
          <a:p>
            <a:pPr marL="457200" lvl="1" indent="0">
              <a:buNone/>
            </a:pPr>
            <a:endParaRPr lang="en-US" sz="2400" i="1">
              <a:solidFill>
                <a:schemeClr val="tx1">
                  <a:lumMod val="50000"/>
                </a:schemeClr>
              </a:solidFill>
              <a:cs typeface="Calibri"/>
            </a:endParaRPr>
          </a:p>
          <a:p>
            <a:r>
              <a:rPr lang="en-US" sz="2400">
                <a:solidFill>
                  <a:schemeClr val="tx1">
                    <a:lumMod val="50000"/>
                  </a:schemeClr>
                </a:solidFill>
                <a:latin typeface="Arial"/>
                <a:cs typeface="Calibri"/>
              </a:rPr>
              <a:t>Definition of AT service:</a:t>
            </a:r>
            <a:endParaRPr lang="en-US" sz="2400" i="1">
              <a:solidFill>
                <a:schemeClr val="tx1">
                  <a:lumMod val="50000"/>
                </a:schemeClr>
              </a:solidFill>
              <a:latin typeface="Arial"/>
              <a:cs typeface="Calibri"/>
            </a:endParaRPr>
          </a:p>
          <a:p>
            <a:pPr marL="457200" lvl="1" indent="0">
              <a:buNone/>
            </a:pPr>
            <a:r>
              <a:rPr lang="en-US" sz="2400" i="1">
                <a:solidFill>
                  <a:schemeClr val="tx1">
                    <a:lumMod val="50000"/>
                  </a:schemeClr>
                </a:solidFill>
                <a:latin typeface="Arial"/>
                <a:cs typeface="Calibri"/>
              </a:rPr>
              <a:t>"Any service that directly assists an individual with a disability in the selection, acquisition, or use of an assistive technology device."</a:t>
            </a:r>
          </a:p>
          <a:p>
            <a:pPr lvl="1"/>
            <a:endParaRPr lang="en-US">
              <a:solidFill>
                <a:schemeClr val="tx1">
                  <a:lumMod val="50000"/>
                </a:schemeClr>
              </a:solidFill>
              <a:cs typeface="Calibri"/>
            </a:endParaRPr>
          </a:p>
          <a:p>
            <a:endParaRPr lang="en-US">
              <a:solidFill>
                <a:schemeClr val="tx1">
                  <a:lumMod val="50000"/>
                </a:schemeClr>
              </a:solidFill>
              <a:cs typeface="Calibri"/>
            </a:endParaRPr>
          </a:p>
          <a:p>
            <a:endParaRPr lang="en-US">
              <a:solidFill>
                <a:schemeClr val="tx1">
                  <a:lumMod val="50000"/>
                </a:schemeClr>
              </a:solidFill>
              <a:cs typeface="Calibri"/>
            </a:endParaRPr>
          </a:p>
        </p:txBody>
      </p:sp>
    </p:spTree>
    <p:extLst>
      <p:ext uri="{BB962C8B-B14F-4D97-AF65-F5344CB8AC3E}">
        <p14:creationId xmlns:p14="http://schemas.microsoft.com/office/powerpoint/2010/main" val="29077592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25E35-D235-4214-BFE1-1CB2921F152A}"/>
              </a:ext>
            </a:extLst>
          </p:cNvPr>
          <p:cNvSpPr>
            <a:spLocks noGrp="1"/>
          </p:cNvSpPr>
          <p:nvPr>
            <p:ph type="title"/>
          </p:nvPr>
        </p:nvSpPr>
        <p:spPr>
          <a:xfrm>
            <a:off x="566928" y="852247"/>
            <a:ext cx="10515600" cy="868430"/>
          </a:xfrm>
        </p:spPr>
        <p:txBody>
          <a:bodyPr>
            <a:normAutofit/>
          </a:bodyPr>
          <a:lstStyle/>
          <a:p>
            <a:r>
              <a:rPr lang="en-US" sz="3000">
                <a:latin typeface="Georgia"/>
              </a:rPr>
              <a:t>Windows 10 Ease of Access Center</a:t>
            </a:r>
            <a:endParaRPr lang="en-US" sz="3000"/>
          </a:p>
        </p:txBody>
      </p:sp>
      <p:sp>
        <p:nvSpPr>
          <p:cNvPr id="3" name="Content Placeholder 2">
            <a:extLst>
              <a:ext uri="{FF2B5EF4-FFF2-40B4-BE49-F238E27FC236}">
                <a16:creationId xmlns:a16="http://schemas.microsoft.com/office/drawing/2014/main" id="{BA5CCC18-5A31-454E-A0E4-0BC275EA9487}"/>
              </a:ext>
            </a:extLst>
          </p:cNvPr>
          <p:cNvSpPr>
            <a:spLocks noGrp="1"/>
          </p:cNvSpPr>
          <p:nvPr>
            <p:ph idx="1"/>
          </p:nvPr>
        </p:nvSpPr>
        <p:spPr>
          <a:xfrm>
            <a:off x="566928" y="1960879"/>
            <a:ext cx="4084585" cy="4172613"/>
          </a:xfrm>
        </p:spPr>
        <p:txBody>
          <a:bodyPr>
            <a:normAutofit lnSpcReduction="10000"/>
          </a:bodyPr>
          <a:lstStyle/>
          <a:p>
            <a:r>
              <a:rPr lang="en-US" sz="2400">
                <a:solidFill>
                  <a:schemeClr val="tx1">
                    <a:lumMod val="50000"/>
                  </a:schemeClr>
                </a:solidFill>
              </a:rPr>
              <a:t>Under Settings- Ease of Access Center</a:t>
            </a:r>
          </a:p>
          <a:p>
            <a:endParaRPr lang="en-US" sz="2400">
              <a:solidFill>
                <a:schemeClr val="tx1">
                  <a:lumMod val="50000"/>
                </a:schemeClr>
              </a:solidFill>
            </a:endParaRPr>
          </a:p>
          <a:p>
            <a:r>
              <a:rPr lang="en-US" sz="2400">
                <a:solidFill>
                  <a:schemeClr val="tx1">
                    <a:lumMod val="50000"/>
                  </a:schemeClr>
                </a:solidFill>
              </a:rPr>
              <a:t>Includes extensive features for users with disabilities, but can benefit all users</a:t>
            </a:r>
          </a:p>
          <a:p>
            <a:pPr marL="0" indent="0">
              <a:buNone/>
            </a:pPr>
            <a:endParaRPr lang="en-US" sz="2400">
              <a:solidFill>
                <a:schemeClr val="tx1">
                  <a:lumMod val="50000"/>
                </a:schemeClr>
              </a:solidFill>
            </a:endParaRPr>
          </a:p>
          <a:p>
            <a:r>
              <a:rPr lang="en-US" sz="2400">
                <a:solidFill>
                  <a:schemeClr val="tx1">
                    <a:lumMod val="50000"/>
                  </a:schemeClr>
                </a:solidFill>
              </a:rPr>
              <a:t>Categories include: </a:t>
            </a:r>
          </a:p>
          <a:p>
            <a:pPr lvl="1"/>
            <a:r>
              <a:rPr lang="en-US" sz="2400">
                <a:solidFill>
                  <a:schemeClr val="tx1">
                    <a:lumMod val="50000"/>
                  </a:schemeClr>
                </a:solidFill>
              </a:rPr>
              <a:t>Vision</a:t>
            </a:r>
          </a:p>
          <a:p>
            <a:pPr lvl="1"/>
            <a:r>
              <a:rPr lang="en-US" sz="2400">
                <a:solidFill>
                  <a:schemeClr val="tx1">
                    <a:lumMod val="50000"/>
                  </a:schemeClr>
                </a:solidFill>
              </a:rPr>
              <a:t>Hearing</a:t>
            </a:r>
          </a:p>
          <a:p>
            <a:pPr lvl="1"/>
            <a:r>
              <a:rPr lang="en-US" sz="2400">
                <a:solidFill>
                  <a:schemeClr val="tx1">
                    <a:lumMod val="50000"/>
                  </a:schemeClr>
                </a:solidFill>
              </a:rPr>
              <a:t>Interaction</a:t>
            </a:r>
          </a:p>
        </p:txBody>
      </p:sp>
      <p:pic>
        <p:nvPicPr>
          <p:cNvPr id="5" name="Picture 4"/>
          <p:cNvPicPr>
            <a:picLocks noChangeAspect="1"/>
          </p:cNvPicPr>
          <p:nvPr/>
        </p:nvPicPr>
        <p:blipFill>
          <a:blip r:embed="rId2"/>
          <a:stretch>
            <a:fillRect/>
          </a:stretch>
        </p:blipFill>
        <p:spPr>
          <a:xfrm>
            <a:off x="9077489" y="1500809"/>
            <a:ext cx="2823375" cy="2229477"/>
          </a:xfrm>
          <a:prstGeom prst="rect">
            <a:avLst/>
          </a:prstGeom>
          <a:ln w="12700">
            <a:solidFill>
              <a:schemeClr val="tx1">
                <a:lumMod val="50000"/>
              </a:schemeClr>
            </a:solidFill>
          </a:ln>
        </p:spPr>
      </p:pic>
      <p:pic>
        <p:nvPicPr>
          <p:cNvPr id="6" name="Picture 5"/>
          <p:cNvPicPr/>
          <p:nvPr/>
        </p:nvPicPr>
        <p:blipFill rotWithShape="1">
          <a:blip r:embed="rId3"/>
          <a:srcRect r="76593"/>
          <a:stretch/>
        </p:blipFill>
        <p:spPr bwMode="auto">
          <a:xfrm>
            <a:off x="5349114" y="2320111"/>
            <a:ext cx="3558208" cy="4057227"/>
          </a:xfrm>
          <a:prstGeom prst="rect">
            <a:avLst/>
          </a:prstGeom>
          <a:ln w="12700">
            <a:solidFill>
              <a:schemeClr val="tx1">
                <a:lumMod val="50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112940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FBAF7B-FEDE-4DAB-B8D1-FBA3881D8F32}"/>
              </a:ext>
            </a:extLst>
          </p:cNvPr>
          <p:cNvSpPr txBox="1">
            <a:spLocks/>
          </p:cNvSpPr>
          <p:nvPr/>
        </p:nvSpPr>
        <p:spPr>
          <a:xfrm>
            <a:off x="566928" y="2320111"/>
            <a:ext cx="10932646" cy="3813382"/>
          </a:xfrm>
          <a:prstGeom prst="rect">
            <a:avLst/>
          </a:prstGeom>
        </p:spPr>
        <p:txBody>
          <a:bodyPr vert="horz" lIns="91440" tIns="45720" rIns="91440" bIns="45720" rtlCol="0" anchor="t">
            <a:normAutofit/>
          </a:bodyPr>
          <a:lstStyle>
            <a:lvl1pPr marL="171450" indent="-171450" algn="l" defTabSz="685800" rtl="0" eaLnBrk="1" latinLnBrk="0" hangingPunct="1">
              <a:lnSpc>
                <a:spcPct val="90000"/>
              </a:lnSpc>
              <a:spcBef>
                <a:spcPts val="750"/>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Clr>
                <a:srgbClr val="005BBB"/>
              </a:buClr>
              <a:buFont typeface="Arial" panose="020B0604020202020204" pitchFamily="34" charset="0"/>
              <a:buChar char="•"/>
              <a:defRPr sz="1500" kern="1200" baseline="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Clr>
                <a:srgbClr val="005BBB"/>
              </a:buClr>
              <a:buFont typeface="LucidaGrande" charset="0"/>
              <a:buChar char="-"/>
              <a:defRPr sz="1350" kern="1200" baseline="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Clr>
                <a:srgbClr val="005BBB"/>
              </a:buClr>
              <a:buFont typeface="Arial" panose="020B0604020202020204" pitchFamily="34" charset="0"/>
              <a:buChar char="•"/>
              <a:defRPr sz="1350"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en-US" sz="2800">
              <a:solidFill>
                <a:schemeClr val="tx1">
                  <a:lumMod val="50000"/>
                </a:schemeClr>
              </a:solidFill>
              <a:latin typeface="Arial"/>
              <a:cs typeface="Arial"/>
            </a:endParaRPr>
          </a:p>
          <a:p>
            <a:endParaRPr lang="en-US" sz="2200">
              <a:solidFill>
                <a:schemeClr val="tx1">
                  <a:lumMod val="50000"/>
                </a:schemeClr>
              </a:solidFill>
              <a:latin typeface="Arial"/>
              <a:cs typeface="Arial"/>
            </a:endParaRPr>
          </a:p>
          <a:p>
            <a:pPr marL="0" indent="0" algn="ctr">
              <a:buFont typeface="Arial" panose="020B0604020202020204" pitchFamily="34" charset="0"/>
              <a:buNone/>
            </a:pPr>
            <a:r>
              <a:rPr lang="en-US" sz="4800" i="1">
                <a:solidFill>
                  <a:schemeClr val="accent1"/>
                </a:solidFill>
                <a:latin typeface="Georgia" panose="02040502050405020303" pitchFamily="18" charset="0"/>
                <a:cs typeface="Arial"/>
              </a:rPr>
              <a:t>Questions about Windows 10 features?</a:t>
            </a:r>
          </a:p>
          <a:p>
            <a:endParaRPr lang="en-US" sz="2200">
              <a:solidFill>
                <a:schemeClr val="tx1">
                  <a:lumMod val="50000"/>
                </a:schemeClr>
              </a:solidFill>
              <a:latin typeface="Arial"/>
              <a:cs typeface="Arial"/>
            </a:endParaRPr>
          </a:p>
          <a:p>
            <a:pPr marL="0" indent="0">
              <a:buFont typeface="Arial" panose="020B0604020202020204" pitchFamily="34" charset="0"/>
              <a:buNone/>
            </a:pPr>
            <a:endParaRPr lang="en-US" sz="2200">
              <a:solidFill>
                <a:schemeClr val="tx1">
                  <a:lumMod val="50000"/>
                </a:schemeClr>
              </a:solidFill>
              <a:latin typeface="Arial"/>
              <a:cs typeface="Arial"/>
            </a:endParaRPr>
          </a:p>
          <a:p>
            <a:pPr marL="342900" lvl="1" indent="0" algn="ctr">
              <a:buFont typeface="Arial" panose="020B0604020202020204" pitchFamily="34" charset="0"/>
              <a:buNone/>
            </a:pPr>
            <a:endParaRPr lang="en-US" sz="2200">
              <a:solidFill>
                <a:schemeClr val="tx1">
                  <a:lumMod val="50000"/>
                </a:schemeClr>
              </a:solidFill>
            </a:endParaRPr>
          </a:p>
        </p:txBody>
      </p:sp>
    </p:spTree>
    <p:extLst>
      <p:ext uri="{BB962C8B-B14F-4D97-AF65-F5344CB8AC3E}">
        <p14:creationId xmlns:p14="http://schemas.microsoft.com/office/powerpoint/2010/main" val="1958675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7DDE5-2CAC-4D20-802F-40D7C3956482}"/>
              </a:ext>
            </a:extLst>
          </p:cNvPr>
          <p:cNvSpPr>
            <a:spLocks noGrp="1"/>
          </p:cNvSpPr>
          <p:nvPr>
            <p:ph type="title"/>
          </p:nvPr>
        </p:nvSpPr>
        <p:spPr>
          <a:xfrm>
            <a:off x="566928" y="1018562"/>
            <a:ext cx="10515600" cy="868430"/>
          </a:xfrm>
        </p:spPr>
        <p:txBody>
          <a:bodyPr>
            <a:normAutofit/>
          </a:bodyPr>
          <a:lstStyle/>
          <a:p>
            <a:r>
              <a:rPr lang="en-US" sz="3000"/>
              <a:t>What comes next?</a:t>
            </a:r>
          </a:p>
        </p:txBody>
      </p:sp>
      <p:sp>
        <p:nvSpPr>
          <p:cNvPr id="3" name="Content Placeholder 2">
            <a:extLst>
              <a:ext uri="{FF2B5EF4-FFF2-40B4-BE49-F238E27FC236}">
                <a16:creationId xmlns:a16="http://schemas.microsoft.com/office/drawing/2014/main" id="{D3760DCD-320F-4C34-8367-6B339F1ACF17}"/>
              </a:ext>
            </a:extLst>
          </p:cNvPr>
          <p:cNvSpPr>
            <a:spLocks noGrp="1"/>
          </p:cNvSpPr>
          <p:nvPr>
            <p:ph idx="1"/>
          </p:nvPr>
        </p:nvSpPr>
        <p:spPr/>
        <p:txBody>
          <a:bodyPr>
            <a:normAutofit/>
          </a:bodyPr>
          <a:lstStyle/>
          <a:p>
            <a:r>
              <a:rPr lang="en-US" sz="2400">
                <a:solidFill>
                  <a:schemeClr val="tx1">
                    <a:lumMod val="50000"/>
                  </a:schemeClr>
                </a:solidFill>
              </a:rPr>
              <a:t>Do you want to know more about when to apply these features?</a:t>
            </a:r>
          </a:p>
          <a:p>
            <a:endParaRPr lang="en-US" sz="2400">
              <a:solidFill>
                <a:schemeClr val="tx1">
                  <a:lumMod val="50000"/>
                </a:schemeClr>
              </a:solidFill>
            </a:endParaRPr>
          </a:p>
          <a:p>
            <a:r>
              <a:rPr lang="en-US" sz="2400">
                <a:solidFill>
                  <a:schemeClr val="tx1">
                    <a:lumMod val="50000"/>
                  </a:schemeClr>
                </a:solidFill>
              </a:rPr>
              <a:t>What about how to integrate them into activities?</a:t>
            </a:r>
          </a:p>
          <a:p>
            <a:endParaRPr lang="en-US" sz="2400">
              <a:solidFill>
                <a:schemeClr val="tx1">
                  <a:lumMod val="50000"/>
                </a:schemeClr>
              </a:solidFill>
            </a:endParaRPr>
          </a:p>
          <a:p>
            <a:r>
              <a:rPr lang="en-US" sz="2400">
                <a:solidFill>
                  <a:schemeClr val="tx1">
                    <a:lumMod val="50000"/>
                  </a:schemeClr>
                </a:solidFill>
              </a:rPr>
              <a:t>What else would you like to know about this technology?</a:t>
            </a:r>
          </a:p>
          <a:p>
            <a:endParaRPr lang="en-US" sz="2400">
              <a:solidFill>
                <a:schemeClr val="tx1">
                  <a:lumMod val="50000"/>
                </a:schemeClr>
              </a:solidFill>
            </a:endParaRPr>
          </a:p>
          <a:p>
            <a:endParaRPr lang="en-US" sz="2400">
              <a:solidFill>
                <a:schemeClr val="tx1">
                  <a:lumMod val="50000"/>
                </a:schemeClr>
              </a:solidFill>
            </a:endParaRPr>
          </a:p>
        </p:txBody>
      </p:sp>
    </p:spTree>
    <p:extLst>
      <p:ext uri="{BB962C8B-B14F-4D97-AF65-F5344CB8AC3E}">
        <p14:creationId xmlns:p14="http://schemas.microsoft.com/office/powerpoint/2010/main" val="2413633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B3CAB-2B2F-4D0F-B8C8-58898F462125}"/>
              </a:ext>
            </a:extLst>
          </p:cNvPr>
          <p:cNvSpPr>
            <a:spLocks noGrp="1"/>
          </p:cNvSpPr>
          <p:nvPr>
            <p:ph type="title"/>
          </p:nvPr>
        </p:nvSpPr>
        <p:spPr>
          <a:xfrm>
            <a:off x="566928" y="1108014"/>
            <a:ext cx="10515600" cy="868430"/>
          </a:xfrm>
        </p:spPr>
        <p:txBody>
          <a:bodyPr>
            <a:normAutofit/>
          </a:bodyPr>
          <a:lstStyle/>
          <a:p>
            <a:r>
              <a:rPr lang="en-US" sz="4400">
                <a:latin typeface="Georgia"/>
              </a:rPr>
              <a:t>Follow Up</a:t>
            </a:r>
            <a:endParaRPr lang="en-US" sz="4400"/>
          </a:p>
        </p:txBody>
      </p:sp>
      <p:sp>
        <p:nvSpPr>
          <p:cNvPr id="3" name="Content Placeholder 2">
            <a:extLst>
              <a:ext uri="{FF2B5EF4-FFF2-40B4-BE49-F238E27FC236}">
                <a16:creationId xmlns:a16="http://schemas.microsoft.com/office/drawing/2014/main" id="{A7FBAF7B-FEDE-4DAB-B8D1-FBA3881D8F32}"/>
              </a:ext>
            </a:extLst>
          </p:cNvPr>
          <p:cNvSpPr>
            <a:spLocks noGrp="1"/>
          </p:cNvSpPr>
          <p:nvPr>
            <p:ph idx="1"/>
          </p:nvPr>
        </p:nvSpPr>
        <p:spPr>
          <a:xfrm>
            <a:off x="566928" y="2320111"/>
            <a:ext cx="10932646" cy="3813382"/>
          </a:xfrm>
        </p:spPr>
        <p:txBody>
          <a:bodyPr vert="horz" lIns="91440" tIns="45720" rIns="91440" bIns="45720" rtlCol="0" anchor="t">
            <a:normAutofit/>
          </a:bodyPr>
          <a:lstStyle/>
          <a:p>
            <a:r>
              <a:rPr lang="en-US" sz="2200">
                <a:solidFill>
                  <a:schemeClr val="tx1">
                    <a:lumMod val="50000"/>
                  </a:schemeClr>
                </a:solidFill>
                <a:latin typeface="Arial"/>
                <a:cs typeface="Arial"/>
              </a:rPr>
              <a:t>We appreciate your participation, look out for a survey in 2 weeks, and 6 months</a:t>
            </a:r>
          </a:p>
          <a:p>
            <a:endParaRPr lang="en-US" sz="2200">
              <a:solidFill>
                <a:schemeClr val="tx1">
                  <a:lumMod val="50000"/>
                </a:schemeClr>
              </a:solidFill>
              <a:latin typeface="Arial"/>
              <a:cs typeface="Arial"/>
            </a:endParaRPr>
          </a:p>
          <a:p>
            <a:r>
              <a:rPr lang="en-US" sz="2200">
                <a:solidFill>
                  <a:schemeClr val="tx1">
                    <a:lumMod val="50000"/>
                  </a:schemeClr>
                </a:solidFill>
                <a:latin typeface="Arial"/>
                <a:cs typeface="Arial"/>
              </a:rPr>
              <a:t>Remember you have access to the short tutorial videos, for your future reference!</a:t>
            </a:r>
          </a:p>
          <a:p>
            <a:endParaRPr lang="en-US" sz="2800">
              <a:solidFill>
                <a:schemeClr val="tx1">
                  <a:lumMod val="50000"/>
                </a:schemeClr>
              </a:solidFill>
              <a:latin typeface="Arial"/>
              <a:cs typeface="Arial"/>
            </a:endParaRPr>
          </a:p>
          <a:p>
            <a:pPr marL="0" indent="0">
              <a:buNone/>
            </a:pPr>
            <a:endParaRPr lang="en-US" sz="2200">
              <a:solidFill>
                <a:schemeClr val="tx1">
                  <a:lumMod val="50000"/>
                </a:schemeClr>
              </a:solidFill>
              <a:latin typeface="Arial"/>
              <a:cs typeface="Arial"/>
            </a:endParaRPr>
          </a:p>
          <a:p>
            <a:pPr marL="0" indent="0" algn="ctr">
              <a:buNone/>
            </a:pPr>
            <a:r>
              <a:rPr lang="en-US" sz="4000" i="1">
                <a:solidFill>
                  <a:schemeClr val="accent1"/>
                </a:solidFill>
                <a:latin typeface="Georgia" panose="02040502050405020303" pitchFamily="18" charset="0"/>
                <a:cs typeface="Arial"/>
              </a:rPr>
              <a:t>Thank you!</a:t>
            </a:r>
          </a:p>
          <a:p>
            <a:endParaRPr lang="en-US" sz="2200">
              <a:solidFill>
                <a:schemeClr val="tx1">
                  <a:lumMod val="50000"/>
                </a:schemeClr>
              </a:solidFill>
              <a:latin typeface="Arial"/>
              <a:cs typeface="Arial"/>
            </a:endParaRPr>
          </a:p>
          <a:p>
            <a:pPr marL="0" indent="0">
              <a:buNone/>
            </a:pPr>
            <a:endParaRPr lang="en-US" sz="2200">
              <a:solidFill>
                <a:schemeClr val="tx1">
                  <a:lumMod val="50000"/>
                </a:schemeClr>
              </a:solidFill>
              <a:latin typeface="Arial"/>
              <a:cs typeface="Arial"/>
            </a:endParaRPr>
          </a:p>
          <a:p>
            <a:pPr marL="342900" lvl="1" indent="0" algn="ctr">
              <a:buNone/>
            </a:pPr>
            <a:endParaRPr lang="en-US" sz="2200">
              <a:solidFill>
                <a:schemeClr val="tx1">
                  <a:lumMod val="50000"/>
                </a:schemeClr>
              </a:solidFill>
            </a:endParaRPr>
          </a:p>
        </p:txBody>
      </p:sp>
    </p:spTree>
    <p:extLst>
      <p:ext uri="{BB962C8B-B14F-4D97-AF65-F5344CB8AC3E}">
        <p14:creationId xmlns:p14="http://schemas.microsoft.com/office/powerpoint/2010/main" val="3993080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66406-8CFE-4991-BC92-FBB552366639}"/>
              </a:ext>
            </a:extLst>
          </p:cNvPr>
          <p:cNvSpPr>
            <a:spLocks noGrp="1"/>
          </p:cNvSpPr>
          <p:nvPr>
            <p:ph type="title"/>
          </p:nvPr>
        </p:nvSpPr>
        <p:spPr>
          <a:xfrm>
            <a:off x="566928" y="1043566"/>
            <a:ext cx="10515600" cy="868430"/>
          </a:xfrm>
        </p:spPr>
        <p:txBody>
          <a:bodyPr>
            <a:normAutofit/>
          </a:bodyPr>
          <a:lstStyle/>
          <a:p>
            <a:r>
              <a:rPr lang="en-US" sz="4400">
                <a:latin typeface="Georgia"/>
              </a:rPr>
              <a:t>Contact</a:t>
            </a:r>
          </a:p>
        </p:txBody>
      </p:sp>
      <p:sp>
        <p:nvSpPr>
          <p:cNvPr id="3" name="Content Placeholder 2">
            <a:extLst>
              <a:ext uri="{FF2B5EF4-FFF2-40B4-BE49-F238E27FC236}">
                <a16:creationId xmlns:a16="http://schemas.microsoft.com/office/drawing/2014/main" id="{8C63BB4A-57BC-4949-83B1-5BBE7E3F9341}"/>
              </a:ext>
            </a:extLst>
          </p:cNvPr>
          <p:cNvSpPr>
            <a:spLocks noGrp="1"/>
          </p:cNvSpPr>
          <p:nvPr>
            <p:ph idx="1"/>
          </p:nvPr>
        </p:nvSpPr>
        <p:spPr>
          <a:xfrm>
            <a:off x="566928" y="1946300"/>
            <a:ext cx="10515600" cy="4187193"/>
          </a:xfrm>
        </p:spPr>
        <p:txBody>
          <a:bodyPr vert="horz" lIns="91440" tIns="45720" rIns="91440" bIns="45720" rtlCol="0" anchor="t">
            <a:normAutofit lnSpcReduction="10000"/>
          </a:bodyPr>
          <a:lstStyle/>
          <a:p>
            <a:pPr marL="0" indent="0" algn="ctr">
              <a:buNone/>
            </a:pPr>
            <a:r>
              <a:rPr lang="en-US" sz="2200">
                <a:solidFill>
                  <a:schemeClr val="tx1">
                    <a:lumMod val="50000"/>
                  </a:schemeClr>
                </a:solidFill>
                <a:latin typeface="Arial"/>
                <a:cs typeface="Arial"/>
              </a:rPr>
              <a:t>University at Buffalo Center for Assistive Technology</a:t>
            </a:r>
            <a:endParaRPr lang="en-US" sz="2200">
              <a:solidFill>
                <a:schemeClr val="tx1">
                  <a:lumMod val="50000"/>
                </a:schemeClr>
              </a:solidFill>
            </a:endParaRPr>
          </a:p>
          <a:p>
            <a:pPr marL="0" indent="0" algn="ctr">
              <a:buNone/>
            </a:pPr>
            <a:r>
              <a:rPr lang="en-US" sz="2200">
                <a:solidFill>
                  <a:schemeClr val="tx1">
                    <a:lumMod val="50000"/>
                  </a:schemeClr>
                </a:solidFill>
                <a:latin typeface="Arial"/>
                <a:cs typeface="Arial"/>
              </a:rPr>
              <a:t>315 Alberta Drive, Suite 102</a:t>
            </a:r>
          </a:p>
          <a:p>
            <a:pPr marL="0" indent="0" algn="ctr">
              <a:buNone/>
            </a:pPr>
            <a:r>
              <a:rPr lang="en-US" sz="2200">
                <a:solidFill>
                  <a:schemeClr val="tx1">
                    <a:lumMod val="50000"/>
                  </a:schemeClr>
                </a:solidFill>
                <a:latin typeface="Arial"/>
                <a:cs typeface="Arial"/>
              </a:rPr>
              <a:t>Amherst, NY 14226</a:t>
            </a:r>
            <a:endParaRPr lang="en-US" sz="2200">
              <a:solidFill>
                <a:schemeClr val="tx1">
                  <a:lumMod val="50000"/>
                </a:schemeClr>
              </a:solidFill>
            </a:endParaRPr>
          </a:p>
          <a:p>
            <a:pPr marL="0" indent="0" algn="ctr">
              <a:buNone/>
            </a:pPr>
            <a:endParaRPr lang="en-US" sz="2200">
              <a:solidFill>
                <a:schemeClr val="tx1">
                  <a:lumMod val="50000"/>
                </a:schemeClr>
              </a:solidFill>
            </a:endParaRPr>
          </a:p>
          <a:p>
            <a:pPr marL="0" indent="0" algn="ctr">
              <a:buNone/>
            </a:pPr>
            <a:r>
              <a:rPr lang="en-US" sz="2200">
                <a:solidFill>
                  <a:schemeClr val="tx1">
                    <a:lumMod val="50000"/>
                  </a:schemeClr>
                </a:solidFill>
                <a:latin typeface="Arial"/>
                <a:cs typeface="Arial"/>
              </a:rPr>
              <a:t>(716) 836-1168</a:t>
            </a:r>
            <a:endParaRPr lang="en-US" sz="2200">
              <a:solidFill>
                <a:schemeClr val="tx1">
                  <a:lumMod val="50000"/>
                </a:schemeClr>
              </a:solidFill>
            </a:endParaRPr>
          </a:p>
          <a:p>
            <a:pPr marL="0" indent="0" algn="ctr">
              <a:buNone/>
            </a:pPr>
            <a:r>
              <a:rPr lang="en-US" sz="2200">
                <a:solidFill>
                  <a:schemeClr val="tx1">
                    <a:lumMod val="50000"/>
                  </a:schemeClr>
                </a:solidFill>
                <a:latin typeface="Arial"/>
                <a:cs typeface="Arial"/>
                <a:hlinkClick r:id="rId2"/>
              </a:rPr>
              <a:t>http://sphhp.buffalo.edu/cat/client-services.html</a:t>
            </a:r>
            <a:endParaRPr lang="en-US">
              <a:solidFill>
                <a:schemeClr val="tx1">
                  <a:lumMod val="50000"/>
                </a:schemeClr>
              </a:solidFill>
              <a:latin typeface="Arial"/>
              <a:cs typeface="Arial"/>
            </a:endParaRPr>
          </a:p>
          <a:p>
            <a:pPr marL="0" indent="0" algn="ctr">
              <a:buNone/>
            </a:pPr>
            <a:endParaRPr lang="en-US" sz="2200">
              <a:solidFill>
                <a:schemeClr val="tx1">
                  <a:lumMod val="50000"/>
                </a:schemeClr>
              </a:solidFill>
            </a:endParaRPr>
          </a:p>
          <a:p>
            <a:pPr marL="0" indent="0" algn="ctr">
              <a:buNone/>
            </a:pPr>
            <a:endParaRPr lang="en-US" sz="2200">
              <a:solidFill>
                <a:schemeClr val="tx1">
                  <a:lumMod val="50000"/>
                </a:schemeClr>
              </a:solidFill>
            </a:endParaRPr>
          </a:p>
          <a:p>
            <a:pPr marL="0" indent="0" algn="ctr">
              <a:buNone/>
            </a:pPr>
            <a:r>
              <a:rPr lang="en-US" sz="2200">
                <a:solidFill>
                  <a:schemeClr val="tx1">
                    <a:lumMod val="50000"/>
                  </a:schemeClr>
                </a:solidFill>
                <a:latin typeface="Arial"/>
                <a:cs typeface="Arial"/>
              </a:rPr>
              <a:t>Provider of NYS TRAID Program for Erie, Niagara, Genesee, Orleans, and Wyoming counties</a:t>
            </a:r>
            <a:endParaRPr lang="en-US" sz="2200">
              <a:solidFill>
                <a:schemeClr val="tx1">
                  <a:lumMod val="50000"/>
                </a:schemeClr>
              </a:solidFill>
            </a:endParaRPr>
          </a:p>
          <a:p>
            <a:pPr marL="0" indent="0" algn="ctr">
              <a:buNone/>
            </a:pPr>
            <a:r>
              <a:rPr lang="en-US" sz="2200">
                <a:hlinkClick r:id="rId3"/>
              </a:rPr>
              <a:t>https://www.justicecenter.ny.gov/traid-program</a:t>
            </a:r>
            <a:endParaRPr lang="en-US"/>
          </a:p>
          <a:p>
            <a:pPr marL="0" indent="0" algn="ctr">
              <a:buNone/>
            </a:pPr>
            <a:endParaRPr lang="en-US" sz="2200">
              <a:solidFill>
                <a:schemeClr val="tx1">
                  <a:lumMod val="50000"/>
                </a:schemeClr>
              </a:solidFill>
            </a:endParaRPr>
          </a:p>
          <a:p>
            <a:pPr marL="0" indent="0" algn="ctr">
              <a:buNone/>
            </a:pPr>
            <a:endParaRPr lang="en-US" sz="2200">
              <a:solidFill>
                <a:schemeClr val="tx1">
                  <a:lumMod val="50000"/>
                </a:schemeClr>
              </a:solidFill>
            </a:endParaRPr>
          </a:p>
          <a:p>
            <a:pPr algn="ctr"/>
            <a:endParaRPr lang="en-US" sz="2200">
              <a:solidFill>
                <a:schemeClr val="tx1">
                  <a:lumMod val="50000"/>
                </a:schemeClr>
              </a:solidFill>
            </a:endParaRPr>
          </a:p>
        </p:txBody>
      </p:sp>
      <p:pic>
        <p:nvPicPr>
          <p:cNvPr id="4" name="Picture 4">
            <a:extLst>
              <a:ext uri="{FF2B5EF4-FFF2-40B4-BE49-F238E27FC236}">
                <a16:creationId xmlns:a16="http://schemas.microsoft.com/office/drawing/2014/main" id="{E1DFEEFD-7F20-4341-BA77-C40FC3B52FA0}"/>
              </a:ext>
            </a:extLst>
          </p:cNvPr>
          <p:cNvPicPr>
            <a:picLocks noChangeAspect="1"/>
          </p:cNvPicPr>
          <p:nvPr/>
        </p:nvPicPr>
        <p:blipFill>
          <a:blip r:embed="rId4"/>
          <a:stretch>
            <a:fillRect/>
          </a:stretch>
        </p:blipFill>
        <p:spPr>
          <a:xfrm>
            <a:off x="914397" y="2473011"/>
            <a:ext cx="1664900" cy="1423147"/>
          </a:xfrm>
          <a:prstGeom prst="rect">
            <a:avLst/>
          </a:prstGeom>
        </p:spPr>
      </p:pic>
    </p:spTree>
    <p:extLst>
      <p:ext uri="{BB962C8B-B14F-4D97-AF65-F5344CB8AC3E}">
        <p14:creationId xmlns:p14="http://schemas.microsoft.com/office/powerpoint/2010/main" val="3735356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928" y="937342"/>
            <a:ext cx="10515600" cy="651750"/>
          </a:xfrm>
        </p:spPr>
        <p:txBody>
          <a:bodyPr>
            <a:normAutofit/>
          </a:bodyPr>
          <a:lstStyle/>
          <a:p>
            <a:r>
              <a:rPr lang="en-US" sz="3000"/>
              <a:t>Laws and Regulations</a:t>
            </a:r>
          </a:p>
        </p:txBody>
      </p:sp>
      <p:sp>
        <p:nvSpPr>
          <p:cNvPr id="3" name="Content Placeholder 2"/>
          <p:cNvSpPr>
            <a:spLocks noGrp="1"/>
          </p:cNvSpPr>
          <p:nvPr>
            <p:ph idx="1"/>
          </p:nvPr>
        </p:nvSpPr>
        <p:spPr>
          <a:xfrm>
            <a:off x="640819" y="1736197"/>
            <a:ext cx="10515600" cy="4624261"/>
          </a:xfrm>
        </p:spPr>
        <p:txBody>
          <a:bodyPr vert="horz" lIns="91440" tIns="45720" rIns="91440" bIns="45720" rtlCol="0" anchor="t">
            <a:normAutofit/>
          </a:bodyPr>
          <a:lstStyle/>
          <a:p>
            <a:r>
              <a:rPr lang="en-US" sz="2200">
                <a:solidFill>
                  <a:schemeClr val="tx1">
                    <a:lumMod val="50000"/>
                  </a:schemeClr>
                </a:solidFill>
                <a:latin typeface="Arial"/>
                <a:ea typeface="+mn-lt"/>
                <a:cs typeface="+mn-lt"/>
              </a:rPr>
              <a:t>Technology-Related Assistance of Individuals with Disabilities (TRAID) Act in effect as of 1988, and was reauthorized in 1993, 1998, and most recently in 2004</a:t>
            </a:r>
          </a:p>
          <a:p>
            <a:pPr lvl="1"/>
            <a:r>
              <a:rPr lang="en-US" sz="2200">
                <a:solidFill>
                  <a:schemeClr val="tx1">
                    <a:lumMod val="50000"/>
                  </a:schemeClr>
                </a:solidFill>
                <a:latin typeface="Arial"/>
                <a:cs typeface="Calibri" panose="020F0502020204030204"/>
              </a:rPr>
              <a:t>Goal was to promote awareness of and access to AT devices and services</a:t>
            </a:r>
          </a:p>
          <a:p>
            <a:pPr lvl="1"/>
            <a:endParaRPr lang="en-US" sz="2200">
              <a:solidFill>
                <a:schemeClr val="tx1">
                  <a:lumMod val="50000"/>
                </a:schemeClr>
              </a:solidFill>
              <a:cs typeface="Calibri" panose="020F0502020204030204"/>
            </a:endParaRPr>
          </a:p>
          <a:p>
            <a:r>
              <a:rPr lang="en-US" sz="2200">
                <a:solidFill>
                  <a:schemeClr val="tx1">
                    <a:lumMod val="50000"/>
                  </a:schemeClr>
                </a:solidFill>
                <a:latin typeface="Arial"/>
                <a:cs typeface="Arial"/>
              </a:rPr>
              <a:t>IDEA requires students with disabilities to be educated in the </a:t>
            </a:r>
            <a:r>
              <a:rPr lang="en-US" sz="2200" i="1">
                <a:solidFill>
                  <a:schemeClr val="tx1">
                    <a:lumMod val="50000"/>
                  </a:schemeClr>
                </a:solidFill>
                <a:latin typeface="Arial"/>
                <a:cs typeface="Arial"/>
              </a:rPr>
              <a:t>Least Restrictive Environment </a:t>
            </a:r>
            <a:r>
              <a:rPr lang="en-US" sz="2200">
                <a:solidFill>
                  <a:schemeClr val="tx1">
                    <a:lumMod val="50000"/>
                  </a:schemeClr>
                </a:solidFill>
                <a:latin typeface="Arial"/>
                <a:cs typeface="Arial"/>
              </a:rPr>
              <a:t>with appropriate supports and services. Assistive technology is one of those supports. For that reason this law requires that AT be considered for every student on an IEP.</a:t>
            </a:r>
            <a:r>
              <a:rPr lang="en-US" sz="2200">
                <a:solidFill>
                  <a:schemeClr val="tx1">
                    <a:lumMod val="50000"/>
                  </a:schemeClr>
                </a:solidFill>
                <a:latin typeface="Arial"/>
                <a:cs typeface="Calibri" panose="020F0502020204030204"/>
              </a:rPr>
              <a:t> </a:t>
            </a:r>
          </a:p>
          <a:p>
            <a:endParaRPr lang="en-US" sz="2200">
              <a:solidFill>
                <a:schemeClr val="tx1">
                  <a:lumMod val="50000"/>
                </a:schemeClr>
              </a:solidFill>
              <a:latin typeface="Arial"/>
              <a:cs typeface="Calibri" panose="020F0502020204030204"/>
            </a:endParaRPr>
          </a:p>
          <a:p>
            <a:r>
              <a:rPr lang="en-US" sz="2200">
                <a:solidFill>
                  <a:schemeClr val="tx1">
                    <a:lumMod val="50000"/>
                  </a:schemeClr>
                </a:solidFill>
                <a:latin typeface="Arial"/>
                <a:cs typeface="Calibri" panose="020F0502020204030204"/>
              </a:rPr>
              <a:t>Elementary and Secondary Education Act (ESEA, 1965) also known as Every student Succeeds Act (ESSA) requires that we utilize supports which support the learning of </a:t>
            </a:r>
            <a:r>
              <a:rPr lang="en-US" sz="2200" b="1">
                <a:solidFill>
                  <a:schemeClr val="tx1">
                    <a:lumMod val="50000"/>
                  </a:schemeClr>
                </a:solidFill>
                <a:latin typeface="Arial"/>
                <a:cs typeface="Calibri" panose="020F0502020204030204"/>
              </a:rPr>
              <a:t>all students </a:t>
            </a:r>
            <a:r>
              <a:rPr lang="en-US" sz="2200">
                <a:solidFill>
                  <a:schemeClr val="tx1">
                    <a:lumMod val="50000"/>
                  </a:schemeClr>
                </a:solidFill>
                <a:latin typeface="Arial"/>
                <a:cs typeface="Calibri" panose="020F0502020204030204"/>
              </a:rPr>
              <a:t>including technology. Ideally, we </a:t>
            </a:r>
            <a:r>
              <a:rPr lang="en-US" sz="2200" b="1">
                <a:solidFill>
                  <a:schemeClr val="tx1">
                    <a:lumMod val="50000"/>
                  </a:schemeClr>
                </a:solidFill>
                <a:latin typeface="Arial"/>
                <a:cs typeface="Calibri" panose="020F0502020204030204"/>
              </a:rPr>
              <a:t>utilize the technology supports as indicated by Universal Design for Learning principles</a:t>
            </a:r>
            <a:r>
              <a:rPr lang="en-US" sz="2200">
                <a:solidFill>
                  <a:schemeClr val="tx1">
                    <a:lumMod val="50000"/>
                  </a:schemeClr>
                </a:solidFill>
                <a:latin typeface="Arial"/>
                <a:cs typeface="Calibri" panose="020F0502020204030204"/>
              </a:rPr>
              <a:t>.</a:t>
            </a:r>
          </a:p>
          <a:p>
            <a:pPr marL="0" indent="0">
              <a:buNone/>
            </a:pPr>
            <a:endParaRPr lang="en-US" sz="2200">
              <a:solidFill>
                <a:schemeClr val="tx1">
                  <a:lumMod val="50000"/>
                </a:schemeClr>
              </a:solidFill>
              <a:latin typeface="Arial"/>
              <a:cs typeface="Calibri" panose="020F0502020204030204"/>
            </a:endParaRPr>
          </a:p>
          <a:p>
            <a:pPr marL="342900" lvl="1" indent="0">
              <a:buNone/>
            </a:pPr>
            <a:endParaRPr lang="en-US" sz="2200">
              <a:solidFill>
                <a:schemeClr val="tx1">
                  <a:lumMod val="50000"/>
                </a:schemeClr>
              </a:solidFill>
              <a:cs typeface="Calibri" panose="020F0502020204030204"/>
            </a:endParaRPr>
          </a:p>
          <a:p>
            <a:pPr lvl="1"/>
            <a:endParaRPr lang="en-US" sz="2200">
              <a:solidFill>
                <a:schemeClr val="tx1">
                  <a:lumMod val="50000"/>
                </a:schemeClr>
              </a:solidFill>
              <a:cs typeface="Calibri" panose="020F0502020204030204"/>
            </a:endParaRPr>
          </a:p>
          <a:p>
            <a:endParaRPr lang="en-US" sz="2200">
              <a:solidFill>
                <a:schemeClr val="tx1">
                  <a:lumMod val="50000"/>
                </a:schemeClr>
              </a:solidFill>
              <a:cs typeface="Calibri" panose="020F0502020204030204"/>
            </a:endParaRPr>
          </a:p>
        </p:txBody>
      </p:sp>
    </p:spTree>
    <p:extLst>
      <p:ext uri="{BB962C8B-B14F-4D97-AF65-F5344CB8AC3E}">
        <p14:creationId xmlns:p14="http://schemas.microsoft.com/office/powerpoint/2010/main" val="1626995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476" y="1138333"/>
            <a:ext cx="10605052" cy="868430"/>
          </a:xfrm>
        </p:spPr>
        <p:txBody>
          <a:bodyPr>
            <a:noAutofit/>
          </a:bodyPr>
          <a:lstStyle/>
          <a:p>
            <a:r>
              <a:rPr lang="en-US" sz="3000"/>
              <a:t>The University at Buffalo The Center for Assistive Technology </a:t>
            </a:r>
            <a:br>
              <a:rPr lang="en-US" sz="3000"/>
            </a:br>
            <a:r>
              <a:rPr lang="en-US" sz="3000"/>
              <a:t>(UB CAT)</a:t>
            </a:r>
            <a:endParaRPr lang="en-US" sz="3000">
              <a:cs typeface="Calibri Light" panose="020F0302020204030204"/>
            </a:endParaRPr>
          </a:p>
        </p:txBody>
      </p:sp>
      <p:sp>
        <p:nvSpPr>
          <p:cNvPr id="3" name="Content Placeholder 2"/>
          <p:cNvSpPr>
            <a:spLocks noGrp="1"/>
          </p:cNvSpPr>
          <p:nvPr>
            <p:ph idx="1"/>
          </p:nvPr>
        </p:nvSpPr>
        <p:spPr>
          <a:xfrm>
            <a:off x="566928" y="2155864"/>
            <a:ext cx="10515600" cy="4191526"/>
          </a:xfrm>
        </p:spPr>
        <p:txBody>
          <a:bodyPr vert="horz" lIns="91440" tIns="45720" rIns="91440" bIns="45720" rtlCol="0" anchor="t">
            <a:normAutofit/>
          </a:bodyPr>
          <a:lstStyle/>
          <a:p>
            <a:r>
              <a:rPr lang="en-US" sz="2200">
                <a:solidFill>
                  <a:schemeClr val="tx1">
                    <a:lumMod val="50000"/>
                  </a:schemeClr>
                </a:solidFill>
                <a:latin typeface="Arial"/>
                <a:cs typeface="Calibri"/>
              </a:rPr>
              <a:t>UB CAT </a:t>
            </a:r>
            <a:r>
              <a:rPr lang="en-US" sz="2200">
                <a:solidFill>
                  <a:schemeClr val="tx1">
                    <a:lumMod val="50000"/>
                  </a:schemeClr>
                </a:solidFill>
                <a:latin typeface="Arial"/>
                <a:ea typeface="+mn-lt"/>
                <a:cs typeface="+mn-lt"/>
              </a:rPr>
              <a:t>provides the following, to increase awareness and use of AT:</a:t>
            </a:r>
            <a:endParaRPr lang="en-US" sz="2200">
              <a:solidFill>
                <a:schemeClr val="tx1">
                  <a:lumMod val="50000"/>
                </a:schemeClr>
              </a:solidFill>
              <a:latin typeface="Arial"/>
              <a:cs typeface="Calibri"/>
            </a:endParaRPr>
          </a:p>
          <a:p>
            <a:pPr lvl="1"/>
            <a:r>
              <a:rPr lang="en-US" sz="2200">
                <a:solidFill>
                  <a:schemeClr val="tx1">
                    <a:lumMod val="50000"/>
                  </a:schemeClr>
                </a:solidFill>
                <a:latin typeface="Arial"/>
                <a:cs typeface="Calibri"/>
              </a:rPr>
              <a:t>Assessment</a:t>
            </a:r>
          </a:p>
          <a:p>
            <a:pPr lvl="1"/>
            <a:r>
              <a:rPr lang="en-US" sz="2200">
                <a:solidFill>
                  <a:schemeClr val="tx1">
                    <a:lumMod val="50000"/>
                  </a:schemeClr>
                </a:solidFill>
                <a:latin typeface="Arial"/>
                <a:cs typeface="Calibri"/>
              </a:rPr>
              <a:t>Training</a:t>
            </a:r>
          </a:p>
          <a:p>
            <a:pPr lvl="1"/>
            <a:r>
              <a:rPr lang="en-US" sz="2200">
                <a:solidFill>
                  <a:schemeClr val="tx1">
                    <a:lumMod val="50000"/>
                  </a:schemeClr>
                </a:solidFill>
                <a:latin typeface="Arial"/>
                <a:cs typeface="Calibri"/>
              </a:rPr>
              <a:t>Consultation</a:t>
            </a:r>
          </a:p>
          <a:p>
            <a:pPr lvl="1"/>
            <a:r>
              <a:rPr lang="en-US" sz="2200">
                <a:solidFill>
                  <a:schemeClr val="tx1">
                    <a:lumMod val="50000"/>
                  </a:schemeClr>
                </a:solidFill>
                <a:latin typeface="Arial"/>
                <a:cs typeface="Calibri"/>
              </a:rPr>
              <a:t>Professional Development</a:t>
            </a:r>
          </a:p>
          <a:p>
            <a:pPr marL="457200" lvl="1" indent="0">
              <a:buNone/>
            </a:pPr>
            <a:endParaRPr lang="en-US" sz="2200">
              <a:solidFill>
                <a:schemeClr val="tx1">
                  <a:lumMod val="50000"/>
                </a:schemeClr>
              </a:solidFill>
              <a:cs typeface="Calibri"/>
            </a:endParaRPr>
          </a:p>
          <a:p>
            <a:r>
              <a:rPr lang="en-US" sz="2200">
                <a:solidFill>
                  <a:schemeClr val="tx1">
                    <a:lumMod val="50000"/>
                  </a:schemeClr>
                </a:solidFill>
                <a:latin typeface="Arial"/>
                <a:cs typeface="Calibri"/>
              </a:rPr>
              <a:t>Provider of NYS Technology Related Assistance for Individuals with Disabilities (TRAID) Program:</a:t>
            </a:r>
          </a:p>
          <a:p>
            <a:pPr lvl="1"/>
            <a:r>
              <a:rPr lang="en-US" sz="2200">
                <a:solidFill>
                  <a:schemeClr val="tx1">
                    <a:lumMod val="50000"/>
                  </a:schemeClr>
                </a:solidFill>
                <a:latin typeface="Arial"/>
                <a:cs typeface="Calibri"/>
              </a:rPr>
              <a:t>Demonstration and Short-Term Loan</a:t>
            </a:r>
          </a:p>
          <a:p>
            <a:pPr lvl="1"/>
            <a:r>
              <a:rPr lang="en-US" sz="2200">
                <a:solidFill>
                  <a:schemeClr val="tx1">
                    <a:lumMod val="50000"/>
                  </a:schemeClr>
                </a:solidFill>
                <a:latin typeface="Arial"/>
                <a:cs typeface="Calibri"/>
              </a:rPr>
              <a:t>Free, available to individuals with disabilities, family members, caregivers, professionals (including teachers), students</a:t>
            </a:r>
          </a:p>
          <a:p>
            <a:endParaRPr lang="en-US">
              <a:solidFill>
                <a:schemeClr val="tx1">
                  <a:lumMod val="50000"/>
                </a:schemeClr>
              </a:solidFill>
              <a:cs typeface="Calibri"/>
            </a:endParaRPr>
          </a:p>
          <a:p>
            <a:endParaRPr lang="en-US">
              <a:solidFill>
                <a:schemeClr val="tx1">
                  <a:lumMod val="50000"/>
                </a:schemeClr>
              </a:solidFill>
              <a:cs typeface="Calibri"/>
            </a:endParaRPr>
          </a:p>
          <a:p>
            <a:endParaRPr lang="en-US">
              <a:solidFill>
                <a:schemeClr val="tx1">
                  <a:lumMod val="50000"/>
                </a:schemeClr>
              </a:solidFill>
              <a:cs typeface="Calibri"/>
            </a:endParaRPr>
          </a:p>
        </p:txBody>
      </p:sp>
    </p:spTree>
    <p:extLst>
      <p:ext uri="{BB962C8B-B14F-4D97-AF65-F5344CB8AC3E}">
        <p14:creationId xmlns:p14="http://schemas.microsoft.com/office/powerpoint/2010/main" val="4173924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A2517-F2FA-4249-AFEC-5A9A3DBF2279}"/>
              </a:ext>
            </a:extLst>
          </p:cNvPr>
          <p:cNvSpPr>
            <a:spLocks noGrp="1"/>
          </p:cNvSpPr>
          <p:nvPr>
            <p:ph type="title"/>
          </p:nvPr>
        </p:nvSpPr>
        <p:spPr>
          <a:xfrm>
            <a:off x="566927" y="728890"/>
            <a:ext cx="11220881" cy="868430"/>
          </a:xfrm>
        </p:spPr>
        <p:txBody>
          <a:bodyPr>
            <a:noAutofit/>
          </a:bodyPr>
          <a:lstStyle/>
          <a:p>
            <a:r>
              <a:rPr lang="en-US" sz="3000">
                <a:solidFill>
                  <a:schemeClr val="accent1"/>
                </a:solidFill>
                <a:latin typeface="Georgia" panose="02040502050405020303" pitchFamily="18" charset="0"/>
                <a:cs typeface="Arial"/>
              </a:rPr>
              <a:t>2019 J. Warren Perry and Charles Donald Perry Memorial Fund</a:t>
            </a:r>
          </a:p>
        </p:txBody>
      </p:sp>
      <p:sp>
        <p:nvSpPr>
          <p:cNvPr id="3" name="Content Placeholder 2">
            <a:extLst>
              <a:ext uri="{FF2B5EF4-FFF2-40B4-BE49-F238E27FC236}">
                <a16:creationId xmlns:a16="http://schemas.microsoft.com/office/drawing/2014/main" id="{15B7CC5F-3AD3-4B50-A661-972C17890B3A}"/>
              </a:ext>
            </a:extLst>
          </p:cNvPr>
          <p:cNvSpPr>
            <a:spLocks noGrp="1"/>
          </p:cNvSpPr>
          <p:nvPr>
            <p:ph idx="1"/>
          </p:nvPr>
        </p:nvSpPr>
        <p:spPr>
          <a:xfrm>
            <a:off x="566928" y="1597320"/>
            <a:ext cx="10515600" cy="4736245"/>
          </a:xfrm>
        </p:spPr>
        <p:txBody>
          <a:bodyPr vert="horz" lIns="91440" tIns="45720" rIns="91440" bIns="45720" rtlCol="0" anchor="t">
            <a:noAutofit/>
          </a:bodyPr>
          <a:lstStyle/>
          <a:p>
            <a:r>
              <a:rPr lang="en-US" sz="2000">
                <a:solidFill>
                  <a:schemeClr val="tx1">
                    <a:lumMod val="50000"/>
                  </a:schemeClr>
                </a:solidFill>
                <a:latin typeface="Arial"/>
                <a:cs typeface="Arial"/>
              </a:rPr>
              <a:t>A collaboration between the University at Buffalo School of Public Health and Health Professions, University at Buffalo Center for Assistive Technology, and the Niagara Falls City School District was awarded the 2019 J. Warren Perry and Charles Donald Perry Memorial Fund.</a:t>
            </a:r>
          </a:p>
          <a:p>
            <a:endParaRPr lang="en-US" sz="2000">
              <a:solidFill>
                <a:schemeClr val="tx1">
                  <a:lumMod val="50000"/>
                </a:schemeClr>
              </a:solidFill>
              <a:latin typeface="Arial"/>
              <a:cs typeface="Arial"/>
            </a:endParaRPr>
          </a:p>
          <a:p>
            <a:r>
              <a:rPr lang="en-US" sz="2000">
                <a:solidFill>
                  <a:schemeClr val="tx1">
                    <a:lumMod val="50000"/>
                  </a:schemeClr>
                </a:solidFill>
                <a:latin typeface="Arial"/>
                <a:cs typeface="Arial"/>
              </a:rPr>
              <a:t>Under the scope of this project, </a:t>
            </a:r>
            <a:r>
              <a:rPr lang="en-US" sz="2000">
                <a:solidFill>
                  <a:schemeClr val="tx1">
                    <a:lumMod val="50000"/>
                  </a:schemeClr>
                </a:solidFill>
              </a:rPr>
              <a:t>this collaboration is designed to support the NFCSD teaching staff in the use of technology. This professional development training and the short tutorial videos were funded with a goal of increasing the ease of accessing technology that you already have and making it work for you.</a:t>
            </a:r>
          </a:p>
          <a:p>
            <a:endParaRPr lang="en-US" sz="2000">
              <a:solidFill>
                <a:schemeClr val="tx1">
                  <a:lumMod val="50000"/>
                </a:schemeClr>
              </a:solidFill>
            </a:endParaRPr>
          </a:p>
          <a:p>
            <a:r>
              <a:rPr lang="en-US" sz="2000">
                <a:solidFill>
                  <a:schemeClr val="tx1">
                    <a:lumMod val="50000"/>
                  </a:schemeClr>
                </a:solidFill>
                <a:latin typeface="Arial"/>
                <a:cs typeface="Arial"/>
              </a:rPr>
              <a:t>We ask for and appreciate your participation in a </a:t>
            </a:r>
            <a:r>
              <a:rPr lang="en-US" sz="2000">
                <a:solidFill>
                  <a:schemeClr val="tx1">
                    <a:lumMod val="50000"/>
                  </a:schemeClr>
                </a:solidFill>
              </a:rPr>
              <a:t>short survey 2 weeks following this session and again in 6 months so that we can better shape our technology supports to your needs.</a:t>
            </a:r>
          </a:p>
          <a:p>
            <a:endParaRPr lang="en-US" sz="2000">
              <a:solidFill>
                <a:schemeClr val="tx1">
                  <a:lumMod val="50000"/>
                </a:schemeClr>
              </a:solidFill>
            </a:endParaRPr>
          </a:p>
          <a:p>
            <a:r>
              <a:rPr lang="en-US" sz="1800">
                <a:solidFill>
                  <a:schemeClr val="tx1">
                    <a:lumMod val="50000"/>
                  </a:schemeClr>
                </a:solidFill>
              </a:rPr>
              <a:t>UB SPHHP Collaborators: Dr. Sharon Ray, Kimberly Naus, Joseph Lane</a:t>
            </a:r>
          </a:p>
          <a:p>
            <a:r>
              <a:rPr lang="en-US" sz="1800">
                <a:solidFill>
                  <a:schemeClr val="tx1">
                    <a:lumMod val="50000"/>
                  </a:schemeClr>
                </a:solidFill>
                <a:latin typeface="Arial"/>
                <a:cs typeface="Arial"/>
              </a:rPr>
              <a:t>NFCSD Collaborators: Ray Granieri, Cheryl Meteer</a:t>
            </a:r>
          </a:p>
        </p:txBody>
      </p:sp>
    </p:spTree>
    <p:extLst>
      <p:ext uri="{BB962C8B-B14F-4D97-AF65-F5344CB8AC3E}">
        <p14:creationId xmlns:p14="http://schemas.microsoft.com/office/powerpoint/2010/main" val="3161533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928" y="1034347"/>
            <a:ext cx="10515600" cy="868430"/>
          </a:xfrm>
        </p:spPr>
        <p:txBody>
          <a:bodyPr>
            <a:normAutofit/>
          </a:bodyPr>
          <a:lstStyle/>
          <a:p>
            <a:r>
              <a:rPr lang="en-US" sz="3000"/>
              <a:t>Supporting Students with Technology</a:t>
            </a:r>
          </a:p>
        </p:txBody>
      </p:sp>
      <p:sp>
        <p:nvSpPr>
          <p:cNvPr id="3" name="Content Placeholder 2"/>
          <p:cNvSpPr>
            <a:spLocks noGrp="1"/>
          </p:cNvSpPr>
          <p:nvPr>
            <p:ph idx="1"/>
          </p:nvPr>
        </p:nvSpPr>
        <p:spPr>
          <a:xfrm>
            <a:off x="403412" y="2070846"/>
            <a:ext cx="11255188" cy="4397189"/>
          </a:xfrm>
        </p:spPr>
        <p:txBody>
          <a:bodyPr>
            <a:normAutofit/>
          </a:bodyPr>
          <a:lstStyle/>
          <a:p>
            <a:r>
              <a:rPr lang="en-US" sz="2400">
                <a:solidFill>
                  <a:schemeClr val="tx1">
                    <a:lumMod val="50000"/>
                  </a:schemeClr>
                </a:solidFill>
              </a:rPr>
              <a:t>Using technology can help the students make more effective progress in their curriculum by:</a:t>
            </a:r>
          </a:p>
          <a:p>
            <a:pPr lvl="1"/>
            <a:r>
              <a:rPr lang="en-US" sz="2400">
                <a:solidFill>
                  <a:schemeClr val="tx1">
                    <a:lumMod val="50000"/>
                  </a:schemeClr>
                </a:solidFill>
              </a:rPr>
              <a:t>Increasing their ability to access learning materials.</a:t>
            </a:r>
          </a:p>
          <a:p>
            <a:pPr lvl="1"/>
            <a:r>
              <a:rPr lang="en-US" sz="2400">
                <a:solidFill>
                  <a:schemeClr val="tx1">
                    <a:lumMod val="50000"/>
                  </a:schemeClr>
                </a:solidFill>
              </a:rPr>
              <a:t>Increasing their ability to show their work.</a:t>
            </a:r>
          </a:p>
          <a:p>
            <a:pPr lvl="1"/>
            <a:r>
              <a:rPr lang="en-US" sz="2400">
                <a:solidFill>
                  <a:schemeClr val="tx1">
                    <a:lumMod val="50000"/>
                  </a:schemeClr>
                </a:solidFill>
              </a:rPr>
              <a:t>Increasing their independence in the learning process.</a:t>
            </a:r>
          </a:p>
          <a:p>
            <a:pPr lvl="1"/>
            <a:r>
              <a:rPr lang="en-US" sz="2400">
                <a:solidFill>
                  <a:schemeClr val="tx1">
                    <a:lumMod val="50000"/>
                  </a:schemeClr>
                </a:solidFill>
              </a:rPr>
              <a:t>Increasing their engagement and feelings of success.</a:t>
            </a:r>
          </a:p>
          <a:p>
            <a:pPr lvl="1"/>
            <a:r>
              <a:rPr lang="en-US" sz="2400">
                <a:solidFill>
                  <a:schemeClr val="tx1">
                    <a:lumMod val="50000"/>
                  </a:schemeClr>
                </a:solidFill>
              </a:rPr>
              <a:t>Enable students to keep up with the curricular requirement while working on underlying difficulties.</a:t>
            </a:r>
          </a:p>
        </p:txBody>
      </p:sp>
    </p:spTree>
    <p:extLst>
      <p:ext uri="{BB962C8B-B14F-4D97-AF65-F5344CB8AC3E}">
        <p14:creationId xmlns:p14="http://schemas.microsoft.com/office/powerpoint/2010/main" val="3518322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455" y="806496"/>
            <a:ext cx="10515600" cy="868430"/>
          </a:xfrm>
        </p:spPr>
        <p:txBody>
          <a:bodyPr>
            <a:normAutofit/>
          </a:bodyPr>
          <a:lstStyle/>
          <a:p>
            <a:r>
              <a:rPr lang="en-US" sz="3000">
                <a:solidFill>
                  <a:schemeClr val="accent1"/>
                </a:solidFill>
                <a:latin typeface="Georgia"/>
              </a:rPr>
              <a:t>AT Supports are Low Tech to High Tech</a:t>
            </a:r>
          </a:p>
        </p:txBody>
      </p:sp>
      <p:pic>
        <p:nvPicPr>
          <p:cNvPr id="10" name="Picture 10" descr="A picture containing text&#10;&#10;Description generated with very high confidence">
            <a:extLst>
              <a:ext uri="{FF2B5EF4-FFF2-40B4-BE49-F238E27FC236}">
                <a16:creationId xmlns:a16="http://schemas.microsoft.com/office/drawing/2014/main" id="{70F09417-361C-4336-9278-CA170E18E582}"/>
              </a:ext>
            </a:extLst>
          </p:cNvPr>
          <p:cNvPicPr>
            <a:picLocks noGrp="1" noChangeAspect="1"/>
          </p:cNvPicPr>
          <p:nvPr>
            <p:ph idx="1"/>
          </p:nvPr>
        </p:nvPicPr>
        <p:blipFill>
          <a:blip r:embed="rId3"/>
          <a:stretch>
            <a:fillRect/>
          </a:stretch>
        </p:blipFill>
        <p:spPr>
          <a:xfrm>
            <a:off x="8642605" y="943682"/>
            <a:ext cx="3342722" cy="2585946"/>
          </a:xfrm>
          <a:prstGeom prst="rect">
            <a:avLst/>
          </a:prstGeom>
        </p:spPr>
      </p:pic>
      <p:sp>
        <p:nvSpPr>
          <p:cNvPr id="14" name="Content Placeholder 2">
            <a:extLst>
              <a:ext uri="{FF2B5EF4-FFF2-40B4-BE49-F238E27FC236}">
                <a16:creationId xmlns:a16="http://schemas.microsoft.com/office/drawing/2014/main" id="{CDA7F102-E7AD-4EC1-9126-67680015B9AA}"/>
              </a:ext>
            </a:extLst>
          </p:cNvPr>
          <p:cNvSpPr txBox="1">
            <a:spLocks/>
          </p:cNvSpPr>
          <p:nvPr/>
        </p:nvSpPr>
        <p:spPr>
          <a:xfrm>
            <a:off x="548455" y="1931059"/>
            <a:ext cx="6190275" cy="4753904"/>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a:solidFill>
                  <a:schemeClr val="tx1">
                    <a:lumMod val="50000"/>
                  </a:schemeClr>
                </a:solidFill>
                <a:cs typeface="Calibri"/>
              </a:rPr>
              <a:t>Spectrum of AT from low to high tech</a:t>
            </a:r>
          </a:p>
          <a:p>
            <a:pPr marL="0" indent="0">
              <a:buNone/>
            </a:pPr>
            <a:endParaRPr lang="en-US" sz="2200">
              <a:solidFill>
                <a:schemeClr val="tx1">
                  <a:lumMod val="50000"/>
                </a:schemeClr>
              </a:solidFill>
              <a:cs typeface="Arial"/>
            </a:endParaRPr>
          </a:p>
          <a:p>
            <a:r>
              <a:rPr lang="en-US" sz="2200">
                <a:solidFill>
                  <a:schemeClr val="tx1">
                    <a:lumMod val="50000"/>
                  </a:schemeClr>
                </a:solidFill>
                <a:cs typeface="Calibri"/>
              </a:rPr>
              <a:t>Specific device use depends on many factors, including individual needs and preference, as well as functionality</a:t>
            </a:r>
          </a:p>
          <a:p>
            <a:endParaRPr lang="en-US" sz="2200">
              <a:solidFill>
                <a:schemeClr val="tx1">
                  <a:lumMod val="50000"/>
                </a:schemeClr>
              </a:solidFill>
              <a:cs typeface="Calibri"/>
            </a:endParaRPr>
          </a:p>
          <a:p>
            <a:r>
              <a:rPr lang="en-US" sz="2200">
                <a:solidFill>
                  <a:schemeClr val="tx1">
                    <a:lumMod val="50000"/>
                  </a:schemeClr>
                </a:solidFill>
                <a:cs typeface="Calibri"/>
              </a:rPr>
              <a:t>Low tech example: reading guides</a:t>
            </a:r>
          </a:p>
          <a:p>
            <a:pPr marL="0" indent="0">
              <a:buNone/>
            </a:pPr>
            <a:r>
              <a:rPr lang="en-US" sz="2200">
                <a:solidFill>
                  <a:schemeClr val="tx1">
                    <a:lumMod val="50000"/>
                  </a:schemeClr>
                </a:solidFill>
                <a:cs typeface="Calibri"/>
              </a:rPr>
              <a:t> </a:t>
            </a:r>
          </a:p>
          <a:p>
            <a:r>
              <a:rPr lang="en-US" sz="2200">
                <a:solidFill>
                  <a:schemeClr val="tx1">
                    <a:lumMod val="50000"/>
                  </a:schemeClr>
                </a:solidFill>
                <a:cs typeface="Calibri"/>
              </a:rPr>
              <a:t>High tech example:  Immersive Reader feature in OneNote</a:t>
            </a:r>
          </a:p>
          <a:p>
            <a:endParaRPr lang="en-US" sz="2200">
              <a:solidFill>
                <a:schemeClr val="tx1">
                  <a:lumMod val="50000"/>
                </a:schemeClr>
              </a:solidFill>
              <a:cs typeface="Calibri"/>
            </a:endParaRPr>
          </a:p>
          <a:p>
            <a:r>
              <a:rPr lang="en-US" sz="2200">
                <a:solidFill>
                  <a:schemeClr val="tx1">
                    <a:lumMod val="50000"/>
                  </a:schemeClr>
                </a:solidFill>
                <a:cs typeface="Calibri"/>
              </a:rPr>
              <a:t>This training will focus on more high tech solutions included in Office 365 and Windows 10</a:t>
            </a:r>
            <a:endParaRPr lang="en-US" sz="2200">
              <a:solidFill>
                <a:schemeClr val="tx1">
                  <a:lumMod val="50000"/>
                </a:schemeClr>
              </a:solidFill>
              <a:cs typeface="Arial"/>
            </a:endParaRPr>
          </a:p>
        </p:txBody>
      </p:sp>
      <p:pic>
        <p:nvPicPr>
          <p:cNvPr id="16" name="Picture 16" descr="A screenshot of a cell phone&#10;&#10;Description generated with very high confidence">
            <a:extLst>
              <a:ext uri="{FF2B5EF4-FFF2-40B4-BE49-F238E27FC236}">
                <a16:creationId xmlns:a16="http://schemas.microsoft.com/office/drawing/2014/main" id="{48789764-6C8D-474C-8C0B-7D4CF9AECC38}"/>
              </a:ext>
            </a:extLst>
          </p:cNvPr>
          <p:cNvPicPr>
            <a:picLocks noChangeAspect="1"/>
          </p:cNvPicPr>
          <p:nvPr/>
        </p:nvPicPr>
        <p:blipFill>
          <a:blip r:embed="rId4"/>
          <a:stretch>
            <a:fillRect/>
          </a:stretch>
        </p:blipFill>
        <p:spPr>
          <a:xfrm>
            <a:off x="7369929" y="3676218"/>
            <a:ext cx="3879012" cy="2909354"/>
          </a:xfrm>
          <a:prstGeom prst="rect">
            <a:avLst/>
          </a:prstGeom>
        </p:spPr>
      </p:pic>
    </p:spTree>
    <p:extLst>
      <p:ext uri="{BB962C8B-B14F-4D97-AF65-F5344CB8AC3E}">
        <p14:creationId xmlns:p14="http://schemas.microsoft.com/office/powerpoint/2010/main" val="1465092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8C33A25-4089-4455-A9F0-C1C3E2FA021B}"/>
              </a:ext>
            </a:extLst>
          </p:cNvPr>
          <p:cNvSpPr>
            <a:spLocks noGrp="1"/>
          </p:cNvSpPr>
          <p:nvPr>
            <p:ph type="body" idx="1"/>
          </p:nvPr>
        </p:nvSpPr>
        <p:spPr>
          <a:xfrm>
            <a:off x="839788" y="1015643"/>
            <a:ext cx="5157787" cy="823912"/>
          </a:xfrm>
        </p:spPr>
        <p:txBody>
          <a:bodyPr>
            <a:normAutofit/>
          </a:bodyPr>
          <a:lstStyle/>
          <a:p>
            <a:r>
              <a:rPr lang="en-US" sz="3000" b="0">
                <a:solidFill>
                  <a:schemeClr val="accent1"/>
                </a:solidFill>
                <a:latin typeface="Gerogia"/>
                <a:cs typeface="Calibri"/>
              </a:rPr>
              <a:t>O</a:t>
            </a:r>
            <a:r>
              <a:rPr lang="en-US" sz="3000" b="0">
                <a:solidFill>
                  <a:schemeClr val="accent1"/>
                </a:solidFill>
                <a:latin typeface="Georgia"/>
                <a:cs typeface="Calibri"/>
              </a:rPr>
              <a:t>ffice 365</a:t>
            </a:r>
            <a:endParaRPr lang="en-US" sz="3000" b="0">
              <a:solidFill>
                <a:schemeClr val="accent1"/>
              </a:solidFill>
              <a:latin typeface="Georgia"/>
            </a:endParaRPr>
          </a:p>
        </p:txBody>
      </p:sp>
      <p:sp>
        <p:nvSpPr>
          <p:cNvPr id="4" name="Content Placeholder 3">
            <a:extLst>
              <a:ext uri="{FF2B5EF4-FFF2-40B4-BE49-F238E27FC236}">
                <a16:creationId xmlns:a16="http://schemas.microsoft.com/office/drawing/2014/main" id="{90F8BC4A-A153-4F78-915D-BC5531CFBC6B}"/>
              </a:ext>
            </a:extLst>
          </p:cNvPr>
          <p:cNvSpPr>
            <a:spLocks noGrp="1"/>
          </p:cNvSpPr>
          <p:nvPr>
            <p:ph sz="half" idx="2"/>
          </p:nvPr>
        </p:nvSpPr>
        <p:spPr>
          <a:xfrm>
            <a:off x="839788" y="1988693"/>
            <a:ext cx="5157787" cy="3899045"/>
          </a:xfrm>
        </p:spPr>
        <p:txBody>
          <a:bodyPr vert="horz" lIns="91440" tIns="45720" rIns="91440" bIns="45720" rtlCol="0" anchor="t">
            <a:normAutofit/>
          </a:bodyPr>
          <a:lstStyle/>
          <a:p>
            <a:r>
              <a:rPr lang="en-US" sz="2400">
                <a:solidFill>
                  <a:schemeClr val="tx1">
                    <a:lumMod val="50000"/>
                  </a:schemeClr>
                </a:solidFill>
                <a:cs typeface="Calibri"/>
              </a:rPr>
              <a:t>Software package available through NFCSD</a:t>
            </a:r>
          </a:p>
          <a:p>
            <a:r>
              <a:rPr lang="en-US" sz="2400">
                <a:solidFill>
                  <a:schemeClr val="tx1">
                    <a:lumMod val="50000"/>
                  </a:schemeClr>
                </a:solidFill>
                <a:cs typeface="Calibri"/>
              </a:rPr>
              <a:t>Includes features to be used in Office environments (Word, PowerPoint, OneNote etc.)</a:t>
            </a:r>
          </a:p>
        </p:txBody>
      </p:sp>
      <p:sp>
        <p:nvSpPr>
          <p:cNvPr id="5" name="Text Placeholder 4">
            <a:extLst>
              <a:ext uri="{FF2B5EF4-FFF2-40B4-BE49-F238E27FC236}">
                <a16:creationId xmlns:a16="http://schemas.microsoft.com/office/drawing/2014/main" id="{C45ECF26-E5D6-4C2D-9624-488245C19A44}"/>
              </a:ext>
            </a:extLst>
          </p:cNvPr>
          <p:cNvSpPr>
            <a:spLocks noGrp="1"/>
          </p:cNvSpPr>
          <p:nvPr>
            <p:ph type="body" sz="quarter" idx="3"/>
          </p:nvPr>
        </p:nvSpPr>
        <p:spPr>
          <a:xfrm>
            <a:off x="6172200" y="1015643"/>
            <a:ext cx="5183188" cy="823912"/>
          </a:xfrm>
        </p:spPr>
        <p:txBody>
          <a:bodyPr>
            <a:normAutofit/>
          </a:bodyPr>
          <a:lstStyle/>
          <a:p>
            <a:r>
              <a:rPr lang="en-US" sz="3000" b="0">
                <a:solidFill>
                  <a:schemeClr val="accent1"/>
                </a:solidFill>
                <a:latin typeface="Georgia"/>
                <a:cs typeface="Calibri"/>
              </a:rPr>
              <a:t>Windows 10</a:t>
            </a:r>
            <a:endParaRPr lang="en-US" sz="3000" b="0">
              <a:solidFill>
                <a:schemeClr val="accent1"/>
              </a:solidFill>
              <a:latin typeface="Georgia"/>
            </a:endParaRPr>
          </a:p>
        </p:txBody>
      </p:sp>
      <p:sp>
        <p:nvSpPr>
          <p:cNvPr id="6" name="Content Placeholder 5">
            <a:extLst>
              <a:ext uri="{FF2B5EF4-FFF2-40B4-BE49-F238E27FC236}">
                <a16:creationId xmlns:a16="http://schemas.microsoft.com/office/drawing/2014/main" id="{F3FEC6D7-B299-435F-BA5C-BF14F306BBF5}"/>
              </a:ext>
            </a:extLst>
          </p:cNvPr>
          <p:cNvSpPr>
            <a:spLocks noGrp="1"/>
          </p:cNvSpPr>
          <p:nvPr>
            <p:ph sz="quarter" idx="4"/>
          </p:nvPr>
        </p:nvSpPr>
        <p:spPr>
          <a:xfrm>
            <a:off x="6172200" y="1988693"/>
            <a:ext cx="5183188" cy="3899045"/>
          </a:xfrm>
        </p:spPr>
        <p:txBody>
          <a:bodyPr vert="horz" lIns="91440" tIns="45720" rIns="91440" bIns="45720" rtlCol="0" anchor="t">
            <a:normAutofit/>
          </a:bodyPr>
          <a:lstStyle/>
          <a:p>
            <a:r>
              <a:rPr lang="en-US" sz="2400">
                <a:solidFill>
                  <a:schemeClr val="tx1">
                    <a:lumMod val="50000"/>
                  </a:schemeClr>
                </a:solidFill>
                <a:cs typeface="Calibri"/>
              </a:rPr>
              <a:t>Operating system used on district computers</a:t>
            </a:r>
          </a:p>
          <a:p>
            <a:r>
              <a:rPr lang="en-US" sz="2400">
                <a:solidFill>
                  <a:schemeClr val="tx1">
                    <a:lumMod val="50000"/>
                  </a:schemeClr>
                </a:solidFill>
                <a:cs typeface="Calibri"/>
              </a:rPr>
              <a:t>Features for use on entire computer, not just inside one program</a:t>
            </a:r>
          </a:p>
        </p:txBody>
      </p:sp>
      <p:pic>
        <p:nvPicPr>
          <p:cNvPr id="2" name="Picture 6" descr="A screen shot of a computer&#10;&#10;Description generated with very high confidence">
            <a:extLst>
              <a:ext uri="{FF2B5EF4-FFF2-40B4-BE49-F238E27FC236}">
                <a16:creationId xmlns:a16="http://schemas.microsoft.com/office/drawing/2014/main" id="{D146BFB5-8C72-495A-AFEC-7DF724CE1FEB}"/>
              </a:ext>
            </a:extLst>
          </p:cNvPr>
          <p:cNvPicPr>
            <a:picLocks noChangeAspect="1"/>
          </p:cNvPicPr>
          <p:nvPr/>
        </p:nvPicPr>
        <p:blipFill>
          <a:blip r:embed="rId3"/>
          <a:stretch>
            <a:fillRect/>
          </a:stretch>
        </p:blipFill>
        <p:spPr>
          <a:xfrm>
            <a:off x="6694892" y="4099515"/>
            <a:ext cx="4137803" cy="2326946"/>
          </a:xfrm>
          <a:prstGeom prst="rect">
            <a:avLst/>
          </a:prstGeom>
        </p:spPr>
      </p:pic>
      <p:pic>
        <p:nvPicPr>
          <p:cNvPr id="8" name="Picture 8">
            <a:extLst>
              <a:ext uri="{FF2B5EF4-FFF2-40B4-BE49-F238E27FC236}">
                <a16:creationId xmlns:a16="http://schemas.microsoft.com/office/drawing/2014/main" id="{0E23680F-4FD2-4B07-85CC-8D30E3A464DA}"/>
              </a:ext>
            </a:extLst>
          </p:cNvPr>
          <p:cNvPicPr>
            <a:picLocks noChangeAspect="1"/>
          </p:cNvPicPr>
          <p:nvPr/>
        </p:nvPicPr>
        <p:blipFill>
          <a:blip r:embed="rId4"/>
          <a:stretch>
            <a:fillRect/>
          </a:stretch>
        </p:blipFill>
        <p:spPr>
          <a:xfrm>
            <a:off x="396816" y="4016656"/>
            <a:ext cx="5791199" cy="1843934"/>
          </a:xfrm>
          <a:prstGeom prst="rect">
            <a:avLst/>
          </a:prstGeom>
        </p:spPr>
      </p:pic>
    </p:spTree>
    <p:extLst>
      <p:ext uri="{BB962C8B-B14F-4D97-AF65-F5344CB8AC3E}">
        <p14:creationId xmlns:p14="http://schemas.microsoft.com/office/powerpoint/2010/main" val="263714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C5512-267C-4F50-92E9-7802CF5C3E73}"/>
              </a:ext>
            </a:extLst>
          </p:cNvPr>
          <p:cNvSpPr>
            <a:spLocks noGrp="1"/>
          </p:cNvSpPr>
          <p:nvPr>
            <p:ph type="title"/>
          </p:nvPr>
        </p:nvSpPr>
        <p:spPr>
          <a:xfrm>
            <a:off x="566928" y="1029189"/>
            <a:ext cx="10515600" cy="868430"/>
          </a:xfrm>
        </p:spPr>
        <p:txBody>
          <a:bodyPr>
            <a:normAutofit/>
          </a:bodyPr>
          <a:lstStyle/>
          <a:p>
            <a:r>
              <a:rPr lang="en-US" sz="3000">
                <a:latin typeface="Georgia"/>
                <a:cs typeface="Calibri Light"/>
              </a:rPr>
              <a:t>Videos for Your Reference</a:t>
            </a:r>
            <a:endParaRPr lang="en-US" sz="3000">
              <a:latin typeface="Georgia"/>
            </a:endParaRPr>
          </a:p>
        </p:txBody>
      </p:sp>
      <p:sp>
        <p:nvSpPr>
          <p:cNvPr id="3" name="Content Placeholder 2">
            <a:extLst>
              <a:ext uri="{FF2B5EF4-FFF2-40B4-BE49-F238E27FC236}">
                <a16:creationId xmlns:a16="http://schemas.microsoft.com/office/drawing/2014/main" id="{4853CD42-CE92-412E-A897-7C0124EBD1FE}"/>
              </a:ext>
            </a:extLst>
          </p:cNvPr>
          <p:cNvSpPr>
            <a:spLocks noGrp="1"/>
          </p:cNvSpPr>
          <p:nvPr>
            <p:ph idx="1"/>
          </p:nvPr>
        </p:nvSpPr>
        <p:spPr>
          <a:xfrm>
            <a:off x="566928" y="1975055"/>
            <a:ext cx="10515600" cy="4158438"/>
          </a:xfrm>
        </p:spPr>
        <p:txBody>
          <a:bodyPr vert="horz" lIns="91440" tIns="45720" rIns="91440" bIns="45720" rtlCol="0" anchor="t">
            <a:normAutofit/>
          </a:bodyPr>
          <a:lstStyle/>
          <a:p>
            <a:r>
              <a:rPr lang="en-US" sz="2400">
                <a:solidFill>
                  <a:schemeClr val="tx1">
                    <a:lumMod val="50000"/>
                  </a:schemeClr>
                </a:solidFill>
                <a:latin typeface="Arial"/>
                <a:cs typeface="Calibri"/>
              </a:rPr>
              <a:t>Short tutorial videos were created for NFCSD teachers to refresh your knowledge of a feature, or learn to use it</a:t>
            </a:r>
          </a:p>
          <a:p>
            <a:pPr marL="0" indent="0">
              <a:buNone/>
            </a:pPr>
            <a:endParaRPr lang="en-US" sz="2400">
              <a:solidFill>
                <a:schemeClr val="tx1">
                  <a:lumMod val="50000"/>
                </a:schemeClr>
              </a:solidFill>
              <a:latin typeface="Arial"/>
              <a:cs typeface="Calibri"/>
            </a:endParaRPr>
          </a:p>
          <a:p>
            <a:r>
              <a:rPr lang="en-US" sz="2400">
                <a:solidFill>
                  <a:schemeClr val="tx1">
                    <a:lumMod val="50000"/>
                  </a:schemeClr>
                </a:solidFill>
                <a:latin typeface="Arial"/>
                <a:cs typeface="Calibri"/>
              </a:rPr>
              <a:t>The videos will be posted on the district’s Teacher Resource webpage</a:t>
            </a:r>
            <a:endParaRPr lang="en-US" sz="2400" i="1">
              <a:solidFill>
                <a:schemeClr val="tx1">
                  <a:lumMod val="50000"/>
                </a:schemeClr>
              </a:solidFill>
              <a:latin typeface="Arial"/>
              <a:cs typeface="Calibri"/>
            </a:endParaRPr>
          </a:p>
          <a:p>
            <a:endParaRPr lang="en-US" sz="2400">
              <a:solidFill>
                <a:schemeClr val="tx1">
                  <a:lumMod val="50000"/>
                </a:schemeClr>
              </a:solidFill>
              <a:latin typeface="Arial"/>
              <a:cs typeface="Calibri"/>
            </a:endParaRPr>
          </a:p>
          <a:p>
            <a:r>
              <a:rPr lang="en-US" sz="2400">
                <a:solidFill>
                  <a:schemeClr val="tx1">
                    <a:lumMod val="50000"/>
                  </a:schemeClr>
                </a:solidFill>
                <a:latin typeface="Arial"/>
                <a:cs typeface="Calibri"/>
              </a:rPr>
              <a:t>We will watch these videos, and discuss their application for NFCSD teachers</a:t>
            </a:r>
          </a:p>
        </p:txBody>
      </p:sp>
    </p:spTree>
    <p:extLst>
      <p:ext uri="{BB962C8B-B14F-4D97-AF65-F5344CB8AC3E}">
        <p14:creationId xmlns:p14="http://schemas.microsoft.com/office/powerpoint/2010/main" val="4166666330"/>
      </p:ext>
    </p:extLst>
  </p:cSld>
  <p:clrMapOvr>
    <a:masterClrMapping/>
  </p:clrMapOvr>
</p:sld>
</file>

<file path=ppt/theme/theme1.xml><?xml version="1.0" encoding="utf-8"?>
<a:theme xmlns:a="http://schemas.openxmlformats.org/drawingml/2006/main" name="UB Powerpoint Template">
  <a:themeElements>
    <a:clrScheme name="UB Color Palette">
      <a:dk1>
        <a:srgbClr val="666666"/>
      </a:dk1>
      <a:lt1>
        <a:srgbClr val="FFFFFF"/>
      </a:lt1>
      <a:dk2>
        <a:srgbClr val="005BBB"/>
      </a:dk2>
      <a:lt2>
        <a:srgbClr val="FFFFFF"/>
      </a:lt2>
      <a:accent1>
        <a:srgbClr val="005BBB"/>
      </a:accent1>
      <a:accent2>
        <a:srgbClr val="41B6E6"/>
      </a:accent2>
      <a:accent3>
        <a:srgbClr val="E56D54"/>
      </a:accent3>
      <a:accent4>
        <a:srgbClr val="666666"/>
      </a:accent4>
      <a:accent5>
        <a:srgbClr val="007681"/>
      </a:accent5>
      <a:accent6>
        <a:srgbClr val="003E51"/>
      </a:accent6>
      <a:hlink>
        <a:srgbClr val="186BB7"/>
      </a:hlink>
      <a:folHlink>
        <a:srgbClr val="D86A4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_Template_WIDE" id="{320877F5-9057-5044-9670-55C377C33490}" vid="{043CC7DF-15AC-0F49-A0D1-304573C219B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4114476066933418408CC7B299D8F75" ma:contentTypeVersion="5" ma:contentTypeDescription="Create a new document." ma:contentTypeScope="" ma:versionID="6ed59d8fdd42001ceb76b37d76e10258">
  <xsd:schema xmlns:xsd="http://www.w3.org/2001/XMLSchema" xmlns:xs="http://www.w3.org/2001/XMLSchema" xmlns:p="http://schemas.microsoft.com/office/2006/metadata/properties" xmlns:ns2="26ed6bab-5d6d-4c34-9f59-ed9c033e5b67" targetNamespace="http://schemas.microsoft.com/office/2006/metadata/properties" ma:root="true" ma:fieldsID="1145f3f5de8e03b8e6cd1fa7f53f41a8" ns2:_="">
    <xsd:import namespace="26ed6bab-5d6d-4c34-9f59-ed9c033e5b6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ed6bab-5d6d-4c34-9f59-ed9c033e5b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F4885F6-6070-40C4-813F-B9E32AD415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ed6bab-5d6d-4c34-9f59-ed9c033e5b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F44CDC5-AFE3-4558-B525-02197DF5AC72}">
  <ds:schemaRefs>
    <ds:schemaRef ds:uri="http://schemas.microsoft.com/sharepoint/v3/contenttype/forms"/>
  </ds:schemaRefs>
</ds:datastoreItem>
</file>

<file path=customXml/itemProps3.xml><?xml version="1.0" encoding="utf-8"?>
<ds:datastoreItem xmlns:ds="http://schemas.openxmlformats.org/officeDocument/2006/customXml" ds:itemID="{2FF698EF-B1BD-49E9-A6ED-3C4DD6E66CD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Formal_Powerpoint_Master_Brand_Standard</Template>
  <Application>Microsoft Office PowerPoint</Application>
  <PresentationFormat>Widescreen</PresentationFormat>
  <Slides>24</Slides>
  <Notes>16</Notes>
  <HiddenSlides>0</HiddenSlide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UB Powerpoint Template</vt:lpstr>
      <vt:lpstr>Empowering use of  ASSISTIVE TECHNOLOGY in OFFICE 365 AND WINDOWS 10</vt:lpstr>
      <vt:lpstr>What is Assistive Technology?</vt:lpstr>
      <vt:lpstr>Laws and Regulations</vt:lpstr>
      <vt:lpstr>The University at Buffalo The Center for Assistive Technology  (UB CAT)</vt:lpstr>
      <vt:lpstr>2019 J. Warren Perry and Charles Donald Perry Memorial Fund</vt:lpstr>
      <vt:lpstr>Supporting Students with Technology</vt:lpstr>
      <vt:lpstr>AT Supports are Low Tech to High Tech</vt:lpstr>
      <vt:lpstr>PowerPoint Presentation</vt:lpstr>
      <vt:lpstr>Videos for Your Reference</vt:lpstr>
      <vt:lpstr>Office 365 Overview</vt:lpstr>
      <vt:lpstr>Office 365 Feature- Immersive Reader</vt:lpstr>
      <vt:lpstr>Office 365 Feature- Speak Selection</vt:lpstr>
      <vt:lpstr>Office 365 Feature- Read Aloud</vt:lpstr>
      <vt:lpstr>Office 365 Feature- Dictate</vt:lpstr>
      <vt:lpstr>PowerPoint Presentation</vt:lpstr>
      <vt:lpstr>Windows 10 Overview</vt:lpstr>
      <vt:lpstr>Windows 10 Feature- Dictation</vt:lpstr>
      <vt:lpstr>Windows 10 Feature- Speech Recognition</vt:lpstr>
      <vt:lpstr>Windows 10 Feature- Typing Suggestions</vt:lpstr>
      <vt:lpstr>Windows 10 Ease of Access Center</vt:lpstr>
      <vt:lpstr>PowerPoint Presentation</vt:lpstr>
      <vt:lpstr>What comes next?</vt:lpstr>
      <vt:lpstr>Follow Up</vt:lpstr>
      <vt:lpstr>Contact</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Assistive Technology, Office 365 and Windows 10</dc:title>
  <dc:creator>Erin Brunelle</dc:creator>
  <cp:revision>30</cp:revision>
  <dcterms:created xsi:type="dcterms:W3CDTF">2019-09-12T20:25:14Z</dcterms:created>
  <dcterms:modified xsi:type="dcterms:W3CDTF">2020-03-05T11:46:28Z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0x01010004114476066933418408CC7B299D8F75</vt:lpwstr>
  </property>
</Properties>
</file>